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70" r:id="rId14"/>
    <p:sldId id="271" r:id="rId15"/>
    <p:sldId id="273" r:id="rId16"/>
    <p:sldId id="274" r:id="rId17"/>
    <p:sldId id="275" r:id="rId18"/>
    <p:sldId id="276" r:id="rId19"/>
    <p:sldId id="303" r:id="rId20"/>
    <p:sldId id="304" r:id="rId21"/>
    <p:sldId id="305" r:id="rId22"/>
    <p:sldId id="308" r:id="rId23"/>
    <p:sldId id="306" r:id="rId24"/>
    <p:sldId id="307" r:id="rId25"/>
    <p:sldId id="278" r:id="rId26"/>
    <p:sldId id="291" r:id="rId27"/>
    <p:sldId id="279" r:id="rId28"/>
    <p:sldId id="280" r:id="rId29"/>
    <p:sldId id="282" r:id="rId30"/>
    <p:sldId id="283" r:id="rId31"/>
    <p:sldId id="285" r:id="rId32"/>
    <p:sldId id="284" r:id="rId33"/>
    <p:sldId id="286" r:id="rId34"/>
    <p:sldId id="294" r:id="rId35"/>
    <p:sldId id="295" r:id="rId36"/>
    <p:sldId id="296" r:id="rId37"/>
    <p:sldId id="298" r:id="rId38"/>
    <p:sldId id="299" r:id="rId39"/>
    <p:sldId id="300" r:id="rId40"/>
    <p:sldId id="302" r:id="rId41"/>
    <p:sldId id="297" r:id="rId42"/>
    <p:sldId id="301" r:id="rId43"/>
    <p:sldId id="288" r:id="rId44"/>
    <p:sldId id="290" r:id="rId45"/>
    <p:sldId id="289" r:id="rId46"/>
    <p:sldId id="309" r:id="rId47"/>
    <p:sldId id="292" r:id="rId4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388EB7-3AD0-4799-8EEC-8CB64BF6CF51}" v="121" dt="2025-11-11T21:22:01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kou" userId="7963425856001b1a" providerId="LiveId" clId="{52A55B19-77E2-4F4F-8216-5C0A6AE1B146}"/>
    <pc:docChg chg="undo custSel addSld delSld modSld sldOrd">
      <pc:chgData name="george kou" userId="7963425856001b1a" providerId="LiveId" clId="{52A55B19-77E2-4F4F-8216-5C0A6AE1B146}" dt="2025-11-11T21:22:06.368" v="632" actId="478"/>
      <pc:docMkLst>
        <pc:docMk/>
      </pc:docMkLst>
      <pc:sldChg chg="modSp mod">
        <pc:chgData name="george kou" userId="7963425856001b1a" providerId="LiveId" clId="{52A55B19-77E2-4F4F-8216-5C0A6AE1B146}" dt="2025-11-11T14:04:10.860" v="22" actId="14100"/>
        <pc:sldMkLst>
          <pc:docMk/>
          <pc:sldMk cId="4242348035" sldId="256"/>
        </pc:sldMkLst>
        <pc:spChg chg="mod">
          <ac:chgData name="george kou" userId="7963425856001b1a" providerId="LiveId" clId="{52A55B19-77E2-4F4F-8216-5C0A6AE1B146}" dt="2025-11-11T14:04:10.860" v="22" actId="14100"/>
          <ac:spMkLst>
            <pc:docMk/>
            <pc:sldMk cId="4242348035" sldId="256"/>
            <ac:spMk id="29" creationId="{075FC4B5-1652-5246-7AD8-C15219743A52}"/>
          </ac:spMkLst>
        </pc:spChg>
      </pc:sldChg>
      <pc:sldChg chg="addSp delSp modSp mod">
        <pc:chgData name="george kou" userId="7963425856001b1a" providerId="LiveId" clId="{52A55B19-77E2-4F4F-8216-5C0A6AE1B146}" dt="2025-11-11T20:32:35.512" v="446" actId="478"/>
        <pc:sldMkLst>
          <pc:docMk/>
          <pc:sldMk cId="3050055292" sldId="258"/>
        </pc:sldMkLst>
        <pc:spChg chg="add mod">
          <ac:chgData name="george kou" userId="7963425856001b1a" providerId="LiveId" clId="{52A55B19-77E2-4F4F-8216-5C0A6AE1B146}" dt="2025-11-11T20:32:31.905" v="445"/>
          <ac:spMkLst>
            <pc:docMk/>
            <pc:sldMk cId="3050055292" sldId="258"/>
            <ac:spMk id="3" creationId="{AC9534B7-B7E4-AC48-C1E4-3875DE07F8E8}"/>
          </ac:spMkLst>
        </pc:spChg>
        <pc:spChg chg="add del">
          <ac:chgData name="george kou" userId="7963425856001b1a" providerId="LiveId" clId="{52A55B19-77E2-4F4F-8216-5C0A6AE1B146}" dt="2025-11-11T20:32:35.512" v="446" actId="478"/>
          <ac:spMkLst>
            <pc:docMk/>
            <pc:sldMk cId="3050055292" sldId="258"/>
            <ac:spMk id="29" creationId="{4B312494-9799-FC5D-6C9A-580539ACE9F2}"/>
          </ac:spMkLst>
        </pc:spChg>
      </pc:sldChg>
      <pc:sldChg chg="addSp modSp mod">
        <pc:chgData name="george kou" userId="7963425856001b1a" providerId="LiveId" clId="{52A55B19-77E2-4F4F-8216-5C0A6AE1B146}" dt="2025-11-11T19:48:50.984" v="417" actId="20577"/>
        <pc:sldMkLst>
          <pc:docMk/>
          <pc:sldMk cId="3575763790" sldId="259"/>
        </pc:sldMkLst>
        <pc:spChg chg="add mod">
          <ac:chgData name="george kou" userId="7963425856001b1a" providerId="LiveId" clId="{52A55B19-77E2-4F4F-8216-5C0A6AE1B146}" dt="2025-11-11T14:13:01.592" v="34" actId="1076"/>
          <ac:spMkLst>
            <pc:docMk/>
            <pc:sldMk cId="3575763790" sldId="259"/>
            <ac:spMk id="4" creationId="{5B841AEE-D165-3D79-AF5C-8EA7F2EFF35E}"/>
          </ac:spMkLst>
        </pc:spChg>
        <pc:spChg chg="add mod">
          <ac:chgData name="george kou" userId="7963425856001b1a" providerId="LiveId" clId="{52A55B19-77E2-4F4F-8216-5C0A6AE1B146}" dt="2025-11-11T14:17:50.857" v="36" actId="1076"/>
          <ac:spMkLst>
            <pc:docMk/>
            <pc:sldMk cId="3575763790" sldId="259"/>
            <ac:spMk id="9" creationId="{E9DC9B32-0EB7-8E7F-5F60-0F6DEA91915C}"/>
          </ac:spMkLst>
        </pc:spChg>
        <pc:spChg chg="add mod">
          <ac:chgData name="george kou" userId="7963425856001b1a" providerId="LiveId" clId="{52A55B19-77E2-4F4F-8216-5C0A6AE1B146}" dt="2025-11-11T14:19:06.409" v="46" actId="1076"/>
          <ac:spMkLst>
            <pc:docMk/>
            <pc:sldMk cId="3575763790" sldId="259"/>
            <ac:spMk id="17" creationId="{B2E686F7-4096-ED4F-97D2-C8014C3AF81B}"/>
          </ac:spMkLst>
        </pc:spChg>
        <pc:spChg chg="mod">
          <ac:chgData name="george kou" userId="7963425856001b1a" providerId="LiveId" clId="{52A55B19-77E2-4F4F-8216-5C0A6AE1B146}" dt="2025-11-11T19:48:13.463" v="415" actId="14100"/>
          <ac:spMkLst>
            <pc:docMk/>
            <pc:sldMk cId="3575763790" sldId="259"/>
            <ac:spMk id="25" creationId="{01A2A96B-0DA3-9271-07DA-464A250DF703}"/>
          </ac:spMkLst>
        </pc:spChg>
        <pc:spChg chg="mod">
          <ac:chgData name="george kou" userId="7963425856001b1a" providerId="LiveId" clId="{52A55B19-77E2-4F4F-8216-5C0A6AE1B146}" dt="2025-11-11T19:48:50.984" v="417" actId="20577"/>
          <ac:spMkLst>
            <pc:docMk/>
            <pc:sldMk cId="3575763790" sldId="259"/>
            <ac:spMk id="31" creationId="{14230951-041E-4278-38C3-61BCE02BCA7E}"/>
          </ac:spMkLst>
        </pc:spChg>
        <pc:cxnChg chg="mod">
          <ac:chgData name="george kou" userId="7963425856001b1a" providerId="LiveId" clId="{52A55B19-77E2-4F4F-8216-5C0A6AE1B146}" dt="2025-11-11T19:48:13.463" v="415" actId="14100"/>
          <ac:cxnSpMkLst>
            <pc:docMk/>
            <pc:sldMk cId="3575763790" sldId="259"/>
            <ac:cxnSpMk id="12" creationId="{EAED0ACF-B7EB-CE76-90C5-3D110A90861C}"/>
          </ac:cxnSpMkLst>
        </pc:cxnChg>
      </pc:sldChg>
      <pc:sldChg chg="addSp modSp modAnim">
        <pc:chgData name="george kou" userId="7963425856001b1a" providerId="LiveId" clId="{52A55B19-77E2-4F4F-8216-5C0A6AE1B146}" dt="2025-11-11T18:39:49.085" v="291"/>
        <pc:sldMkLst>
          <pc:docMk/>
          <pc:sldMk cId="2443309657" sldId="260"/>
        </pc:sldMkLst>
        <pc:spChg chg="add mod">
          <ac:chgData name="george kou" userId="7963425856001b1a" providerId="LiveId" clId="{52A55B19-77E2-4F4F-8216-5C0A6AE1B146}" dt="2025-11-11T18:39:49.085" v="291"/>
          <ac:spMkLst>
            <pc:docMk/>
            <pc:sldMk cId="2443309657" sldId="260"/>
            <ac:spMk id="4" creationId="{51C2500F-91E4-215A-4E35-76873F1EC81B}"/>
          </ac:spMkLst>
        </pc:spChg>
        <pc:spChg chg="add mod">
          <ac:chgData name="george kou" userId="7963425856001b1a" providerId="LiveId" clId="{52A55B19-77E2-4F4F-8216-5C0A6AE1B146}" dt="2025-11-11T18:39:49.085" v="291"/>
          <ac:spMkLst>
            <pc:docMk/>
            <pc:sldMk cId="2443309657" sldId="260"/>
            <ac:spMk id="7" creationId="{EA503725-E7EF-E286-DDE4-F358883770C2}"/>
          </ac:spMkLst>
        </pc:spChg>
        <pc:picChg chg="add mod">
          <ac:chgData name="george kou" userId="7963425856001b1a" providerId="LiveId" clId="{52A55B19-77E2-4F4F-8216-5C0A6AE1B146}" dt="2025-11-11T18:39:49.085" v="291"/>
          <ac:picMkLst>
            <pc:docMk/>
            <pc:sldMk cId="2443309657" sldId="260"/>
            <ac:picMk id="2" creationId="{344C4F28-12CB-4AA9-8C82-CD517E76AB8D}"/>
          </ac:picMkLst>
        </pc:picChg>
        <pc:picChg chg="add mod">
          <ac:chgData name="george kou" userId="7963425856001b1a" providerId="LiveId" clId="{52A55B19-77E2-4F4F-8216-5C0A6AE1B146}" dt="2025-11-11T18:39:49.085" v="291"/>
          <ac:picMkLst>
            <pc:docMk/>
            <pc:sldMk cId="2443309657" sldId="260"/>
            <ac:picMk id="3" creationId="{D2E3C1E5-F74F-7CD7-16C9-5542152C79C8}"/>
          </ac:picMkLst>
        </pc:picChg>
      </pc:sldChg>
      <pc:sldChg chg="addSp delSp modSp mod">
        <pc:chgData name="george kou" userId="7963425856001b1a" providerId="LiveId" clId="{52A55B19-77E2-4F4F-8216-5C0A6AE1B146}" dt="2025-11-11T14:33:05.801" v="101" actId="1035"/>
        <pc:sldMkLst>
          <pc:docMk/>
          <pc:sldMk cId="2181309606" sldId="261"/>
        </pc:sldMkLst>
        <pc:spChg chg="add del mod">
          <ac:chgData name="george kou" userId="7963425856001b1a" providerId="LiveId" clId="{52A55B19-77E2-4F4F-8216-5C0A6AE1B146}" dt="2025-11-11T14:31:02.116" v="53" actId="478"/>
          <ac:spMkLst>
            <pc:docMk/>
            <pc:sldMk cId="2181309606" sldId="261"/>
            <ac:spMk id="2" creationId="{142AB3E0-25A8-3E2A-E43D-0E0DB774AF4E}"/>
          </ac:spMkLst>
        </pc:spChg>
        <pc:spChg chg="add mod">
          <ac:chgData name="george kou" userId="7963425856001b1a" providerId="LiveId" clId="{52A55B19-77E2-4F4F-8216-5C0A6AE1B146}" dt="2025-11-11T14:33:05.801" v="101" actId="1035"/>
          <ac:spMkLst>
            <pc:docMk/>
            <pc:sldMk cId="2181309606" sldId="261"/>
            <ac:spMk id="25" creationId="{F404F64D-C946-9196-44A7-7ECFEB59DA39}"/>
          </ac:spMkLst>
        </pc:spChg>
        <pc:spChg chg="add mod">
          <ac:chgData name="george kou" userId="7963425856001b1a" providerId="LiveId" clId="{52A55B19-77E2-4F4F-8216-5C0A6AE1B146}" dt="2025-11-11T14:32:53.241" v="95" actId="20577"/>
          <ac:spMkLst>
            <pc:docMk/>
            <pc:sldMk cId="2181309606" sldId="261"/>
            <ac:spMk id="26" creationId="{CE3A7A24-14A7-C9ED-43E9-F7CE81340788}"/>
          </ac:spMkLst>
        </pc:spChg>
        <pc:picChg chg="add mod">
          <ac:chgData name="george kou" userId="7963425856001b1a" providerId="LiveId" clId="{52A55B19-77E2-4F4F-8216-5C0A6AE1B146}" dt="2025-11-11T14:32:07.356" v="78" actId="14100"/>
          <ac:picMkLst>
            <pc:docMk/>
            <pc:sldMk cId="2181309606" sldId="261"/>
            <ac:picMk id="4" creationId="{E365BAF3-79D2-FE46-2D51-1A33CC7EA383}"/>
          </ac:picMkLst>
        </pc:picChg>
        <pc:picChg chg="add mod modCrop">
          <ac:chgData name="george kou" userId="7963425856001b1a" providerId="LiveId" clId="{52A55B19-77E2-4F4F-8216-5C0A6AE1B146}" dt="2025-11-11T14:32:30.276" v="83" actId="1076"/>
          <ac:picMkLst>
            <pc:docMk/>
            <pc:sldMk cId="2181309606" sldId="261"/>
            <ac:picMk id="8" creationId="{CA46FB57-C63E-076B-599A-087EA831F3ED}"/>
          </ac:picMkLst>
        </pc:picChg>
      </pc:sldChg>
      <pc:sldChg chg="modSp mod">
        <pc:chgData name="george kou" userId="7963425856001b1a" providerId="LiveId" clId="{52A55B19-77E2-4F4F-8216-5C0A6AE1B146}" dt="2025-11-11T14:37:00.878" v="103" actId="115"/>
        <pc:sldMkLst>
          <pc:docMk/>
          <pc:sldMk cId="3120852244" sldId="262"/>
        </pc:sldMkLst>
        <pc:spChg chg="mod">
          <ac:chgData name="george kou" userId="7963425856001b1a" providerId="LiveId" clId="{52A55B19-77E2-4F4F-8216-5C0A6AE1B146}" dt="2025-11-11T14:37:00.878" v="103" actId="115"/>
          <ac:spMkLst>
            <pc:docMk/>
            <pc:sldMk cId="3120852244" sldId="262"/>
            <ac:spMk id="64" creationId="{BF2E836C-8EBB-2205-6EBF-DC28ED3DF176}"/>
          </ac:spMkLst>
        </pc:spChg>
      </pc:sldChg>
      <pc:sldChg chg="addSp delSp modSp mod modTransition modAnim">
        <pc:chgData name="george kou" userId="7963425856001b1a" providerId="LiveId" clId="{52A55B19-77E2-4F4F-8216-5C0A6AE1B146}" dt="2025-11-11T20:35:26.003" v="447"/>
        <pc:sldMkLst>
          <pc:docMk/>
          <pc:sldMk cId="3350882054" sldId="263"/>
        </pc:sldMkLst>
        <pc:spChg chg="add mod">
          <ac:chgData name="george kou" userId="7963425856001b1a" providerId="LiveId" clId="{52A55B19-77E2-4F4F-8216-5C0A6AE1B146}" dt="2025-11-11T14:38:36.971" v="109" actId="1076"/>
          <ac:spMkLst>
            <pc:docMk/>
            <pc:sldMk cId="3350882054" sldId="263"/>
            <ac:spMk id="2" creationId="{26858A2F-3AFA-AC85-215F-ED7DC8EF2A7A}"/>
          </ac:spMkLst>
        </pc:spChg>
        <pc:spChg chg="add mod">
          <ac:chgData name="george kou" userId="7963425856001b1a" providerId="LiveId" clId="{52A55B19-77E2-4F4F-8216-5C0A6AE1B146}" dt="2025-11-11T14:38:36.971" v="109" actId="1076"/>
          <ac:spMkLst>
            <pc:docMk/>
            <pc:sldMk cId="3350882054" sldId="263"/>
            <ac:spMk id="3" creationId="{6F7C49E2-EC77-2884-708A-D231120A20D8}"/>
          </ac:spMkLst>
        </pc:spChg>
        <pc:spChg chg="mod">
          <ac:chgData name="george kou" userId="7963425856001b1a" providerId="LiveId" clId="{52A55B19-77E2-4F4F-8216-5C0A6AE1B146}" dt="2025-11-11T14:41:39.143" v="122" actId="21"/>
          <ac:spMkLst>
            <pc:docMk/>
            <pc:sldMk cId="3350882054" sldId="263"/>
            <ac:spMk id="54" creationId="{59A7485C-FBD5-DD35-512E-DAFE29903BEE}"/>
          </ac:spMkLst>
        </pc:spChg>
        <pc:spChg chg="add del mod">
          <ac:chgData name="george kou" userId="7963425856001b1a" providerId="LiveId" clId="{52A55B19-77E2-4F4F-8216-5C0A6AE1B146}" dt="2025-11-11T14:41:48.848" v="125" actId="478"/>
          <ac:spMkLst>
            <pc:docMk/>
            <pc:sldMk cId="3350882054" sldId="263"/>
            <ac:spMk id="55" creationId="{7323C88A-59F6-FDA7-FCF1-8B28737FF05A}"/>
          </ac:spMkLst>
        </pc:spChg>
        <pc:spChg chg="add del">
          <ac:chgData name="george kou" userId="7963425856001b1a" providerId="LiveId" clId="{52A55B19-77E2-4F4F-8216-5C0A6AE1B146}" dt="2025-11-11T14:41:54.397" v="127" actId="478"/>
          <ac:spMkLst>
            <pc:docMk/>
            <pc:sldMk cId="3350882054" sldId="263"/>
            <ac:spMk id="57" creationId="{0F3BBD83-451F-E3C2-8D73-DBA273F3E01C}"/>
          </ac:spMkLst>
        </pc:spChg>
        <pc:spChg chg="add mod">
          <ac:chgData name="george kou" userId="7963425856001b1a" providerId="LiveId" clId="{52A55B19-77E2-4F4F-8216-5C0A6AE1B146}" dt="2025-11-11T14:42:15.419" v="136" actId="1076"/>
          <ac:spMkLst>
            <pc:docMk/>
            <pc:sldMk cId="3350882054" sldId="263"/>
            <ac:spMk id="58" creationId="{57D0E07C-13F4-2F0B-66D7-F2C8FE85AD03}"/>
          </ac:spMkLst>
        </pc:spChg>
      </pc:sldChg>
      <pc:sldChg chg="modAnim">
        <pc:chgData name="george kou" userId="7963425856001b1a" providerId="LiveId" clId="{52A55B19-77E2-4F4F-8216-5C0A6AE1B146}" dt="2025-11-11T15:07:19.658" v="146"/>
        <pc:sldMkLst>
          <pc:docMk/>
          <pc:sldMk cId="2220830416" sldId="265"/>
        </pc:sldMkLst>
      </pc:sldChg>
      <pc:sldChg chg="addSp delSp modSp mod delAnim modAnim modNotesTx">
        <pc:chgData name="george kou" userId="7963425856001b1a" providerId="LiveId" clId="{52A55B19-77E2-4F4F-8216-5C0A6AE1B146}" dt="2025-11-11T20:42:52.443" v="463"/>
        <pc:sldMkLst>
          <pc:docMk/>
          <pc:sldMk cId="2958276026" sldId="268"/>
        </pc:sldMkLst>
        <pc:spChg chg="add mod">
          <ac:chgData name="george kou" userId="7963425856001b1a" providerId="LiveId" clId="{52A55B19-77E2-4F4F-8216-5C0A6AE1B146}" dt="2025-11-11T20:42:19.602" v="460" actId="14100"/>
          <ac:spMkLst>
            <pc:docMk/>
            <pc:sldMk cId="2958276026" sldId="268"/>
            <ac:spMk id="2" creationId="{797A2CB4-9359-386A-0111-FEE4673783D1}"/>
          </ac:spMkLst>
        </pc:spChg>
        <pc:picChg chg="add mod">
          <ac:chgData name="george kou" userId="7963425856001b1a" providerId="LiveId" clId="{52A55B19-77E2-4F4F-8216-5C0A6AE1B146}" dt="2025-11-11T20:42:52.443" v="463"/>
          <ac:picMkLst>
            <pc:docMk/>
            <pc:sldMk cId="2958276026" sldId="268"/>
            <ac:picMk id="3" creationId="{A133EFAD-7020-B9CB-3451-CD8AA9AB2D97}"/>
          </ac:picMkLst>
        </pc:picChg>
        <pc:picChg chg="del mod">
          <ac:chgData name="george kou" userId="7963425856001b1a" providerId="LiveId" clId="{52A55B19-77E2-4F4F-8216-5C0A6AE1B146}" dt="2025-11-11T20:42:52.025" v="462" actId="21"/>
          <ac:picMkLst>
            <pc:docMk/>
            <pc:sldMk cId="2958276026" sldId="268"/>
            <ac:picMk id="8" creationId="{A133EFAD-7020-B9CB-3451-CD8AA9AB2D97}"/>
          </ac:picMkLst>
        </pc:picChg>
      </pc:sldChg>
      <pc:sldChg chg="addSp modSp mod modTransition modAnim">
        <pc:chgData name="george kou" userId="7963425856001b1a" providerId="LiveId" clId="{52A55B19-77E2-4F4F-8216-5C0A6AE1B146}" dt="2025-11-11T19:57:24.704" v="431"/>
        <pc:sldMkLst>
          <pc:docMk/>
          <pc:sldMk cId="3764619163" sldId="271"/>
        </pc:sldMkLst>
        <pc:cxnChg chg="add">
          <ac:chgData name="george kou" userId="7963425856001b1a" providerId="LiveId" clId="{52A55B19-77E2-4F4F-8216-5C0A6AE1B146}" dt="2025-11-11T19:56:30.168" v="420" actId="11529"/>
          <ac:cxnSpMkLst>
            <pc:docMk/>
            <pc:sldMk cId="3764619163" sldId="271"/>
            <ac:cxnSpMk id="3" creationId="{BDD2BDB6-3B20-41D4-D9DB-86F5AC0F1D5B}"/>
          </ac:cxnSpMkLst>
        </pc:cxnChg>
        <pc:cxnChg chg="add mod">
          <ac:chgData name="george kou" userId="7963425856001b1a" providerId="LiveId" clId="{52A55B19-77E2-4F4F-8216-5C0A6AE1B146}" dt="2025-11-11T19:56:35.375" v="423" actId="14100"/>
          <ac:cxnSpMkLst>
            <pc:docMk/>
            <pc:sldMk cId="3764619163" sldId="271"/>
            <ac:cxnSpMk id="5" creationId="{A5CC1E85-3B84-ED8C-2F95-E9A1BCFDC04E}"/>
          </ac:cxnSpMkLst>
        </pc:cxnChg>
        <pc:cxnChg chg="add mod">
          <ac:chgData name="george kou" userId="7963425856001b1a" providerId="LiveId" clId="{52A55B19-77E2-4F4F-8216-5C0A6AE1B146}" dt="2025-11-11T19:56:37.695" v="425" actId="1076"/>
          <ac:cxnSpMkLst>
            <pc:docMk/>
            <pc:sldMk cId="3764619163" sldId="271"/>
            <ac:cxnSpMk id="8" creationId="{21ABB7C2-9947-2F31-3CB9-5288B3D0CFBD}"/>
          </ac:cxnSpMkLst>
        </pc:cxnChg>
        <pc:cxnChg chg="add mod">
          <ac:chgData name="george kou" userId="7963425856001b1a" providerId="LiveId" clId="{52A55B19-77E2-4F4F-8216-5C0A6AE1B146}" dt="2025-11-11T19:56:55.462" v="427" actId="1076"/>
          <ac:cxnSpMkLst>
            <pc:docMk/>
            <pc:sldMk cId="3764619163" sldId="271"/>
            <ac:cxnSpMk id="9" creationId="{189939F4-9034-B3CE-AD2B-BD217A0C4DC2}"/>
          </ac:cxnSpMkLst>
        </pc:cxnChg>
        <pc:cxnChg chg="add mod">
          <ac:chgData name="george kou" userId="7963425856001b1a" providerId="LiveId" clId="{52A55B19-77E2-4F4F-8216-5C0A6AE1B146}" dt="2025-11-11T19:57:05.051" v="430" actId="14100"/>
          <ac:cxnSpMkLst>
            <pc:docMk/>
            <pc:sldMk cId="3764619163" sldId="271"/>
            <ac:cxnSpMk id="11" creationId="{463463E2-1963-CBF7-AA4B-3BA2A5569CAF}"/>
          </ac:cxnSpMkLst>
        </pc:cxnChg>
      </pc:sldChg>
      <pc:sldChg chg="modSp mod">
        <pc:chgData name="george kou" userId="7963425856001b1a" providerId="LiveId" clId="{52A55B19-77E2-4F4F-8216-5C0A6AE1B146}" dt="2025-11-11T19:59:42.117" v="432" actId="1076"/>
        <pc:sldMkLst>
          <pc:docMk/>
          <pc:sldMk cId="3801494102" sldId="273"/>
        </pc:sldMkLst>
        <pc:picChg chg="mod">
          <ac:chgData name="george kou" userId="7963425856001b1a" providerId="LiveId" clId="{52A55B19-77E2-4F4F-8216-5C0A6AE1B146}" dt="2025-11-11T19:59:42.117" v="432" actId="1076"/>
          <ac:picMkLst>
            <pc:docMk/>
            <pc:sldMk cId="3801494102" sldId="273"/>
            <ac:picMk id="3" creationId="{59ECBB5D-BD32-74F9-A58A-0A10AF5277BE}"/>
          </ac:picMkLst>
        </pc:picChg>
      </pc:sldChg>
      <pc:sldChg chg="addSp delSp modSp mod modTransition modAnim">
        <pc:chgData name="george kou" userId="7963425856001b1a" providerId="LiveId" clId="{52A55B19-77E2-4F4F-8216-5C0A6AE1B146}" dt="2025-11-11T20:00:43.695" v="433"/>
        <pc:sldMkLst>
          <pc:docMk/>
          <pc:sldMk cId="1403808905" sldId="274"/>
        </pc:sldMkLst>
        <pc:picChg chg="add mod">
          <ac:chgData name="george kou" userId="7963425856001b1a" providerId="LiveId" clId="{52A55B19-77E2-4F4F-8216-5C0A6AE1B146}" dt="2025-11-11T17:09:49.879" v="255" actId="1076"/>
          <ac:picMkLst>
            <pc:docMk/>
            <pc:sldMk cId="1403808905" sldId="274"/>
            <ac:picMk id="2" creationId="{296A7040-1254-E19C-8B50-2427BA756C0F}"/>
          </ac:picMkLst>
        </pc:picChg>
        <pc:picChg chg="del">
          <ac:chgData name="george kou" userId="7963425856001b1a" providerId="LiveId" clId="{52A55B19-77E2-4F4F-8216-5C0A6AE1B146}" dt="2025-11-10T20:24:08.576" v="0" actId="478"/>
          <ac:picMkLst>
            <pc:docMk/>
            <pc:sldMk cId="1403808905" sldId="274"/>
            <ac:picMk id="5" creationId="{516C65CB-D465-5A94-B654-70137E675AA7}"/>
          </ac:picMkLst>
        </pc:picChg>
      </pc:sldChg>
      <pc:sldChg chg="addSp delSp modSp mod">
        <pc:chgData name="george kou" userId="7963425856001b1a" providerId="LiveId" clId="{52A55B19-77E2-4F4F-8216-5C0A6AE1B146}" dt="2025-11-11T19:04:29.865" v="294" actId="478"/>
        <pc:sldMkLst>
          <pc:docMk/>
          <pc:sldMk cId="2822700552" sldId="275"/>
        </pc:sldMkLst>
        <pc:spChg chg="add del mod">
          <ac:chgData name="george kou" userId="7963425856001b1a" providerId="LiveId" clId="{52A55B19-77E2-4F4F-8216-5C0A6AE1B146}" dt="2025-11-11T19:04:29.865" v="294" actId="478"/>
          <ac:spMkLst>
            <pc:docMk/>
            <pc:sldMk cId="2822700552" sldId="275"/>
            <ac:spMk id="2" creationId="{2945D727-FE1B-4AB8-0A39-74BC7D77F497}"/>
          </ac:spMkLst>
        </pc:spChg>
        <pc:spChg chg="add del mod">
          <ac:chgData name="george kou" userId="7963425856001b1a" providerId="LiveId" clId="{52A55B19-77E2-4F4F-8216-5C0A6AE1B146}" dt="2025-11-11T19:04:29.865" v="294" actId="478"/>
          <ac:spMkLst>
            <pc:docMk/>
            <pc:sldMk cId="2822700552" sldId="275"/>
            <ac:spMk id="3" creationId="{7B7CEAE3-FC43-BAC3-B439-7D29A021E832}"/>
          </ac:spMkLst>
        </pc:spChg>
        <pc:spChg chg="add del mod">
          <ac:chgData name="george kou" userId="7963425856001b1a" providerId="LiveId" clId="{52A55B19-77E2-4F4F-8216-5C0A6AE1B146}" dt="2025-11-11T19:04:29.865" v="294" actId="478"/>
          <ac:spMkLst>
            <pc:docMk/>
            <pc:sldMk cId="2822700552" sldId="275"/>
            <ac:spMk id="5" creationId="{AE961F02-B8BF-6FF2-256F-570878C4E32D}"/>
          </ac:spMkLst>
        </pc:spChg>
        <pc:spChg chg="mod">
          <ac:chgData name="george kou" userId="7963425856001b1a" providerId="LiveId" clId="{52A55B19-77E2-4F4F-8216-5C0A6AE1B146}" dt="2025-11-11T19:04:27.812" v="293" actId="1076"/>
          <ac:spMkLst>
            <pc:docMk/>
            <pc:sldMk cId="2822700552" sldId="275"/>
            <ac:spMk id="44" creationId="{3E3017CA-0021-1EFC-8C0A-7324321AFC80}"/>
          </ac:spMkLst>
        </pc:spChg>
        <pc:spChg chg="mod">
          <ac:chgData name="george kou" userId="7963425856001b1a" providerId="LiveId" clId="{52A55B19-77E2-4F4F-8216-5C0A6AE1B146}" dt="2025-11-11T19:04:27.812" v="293" actId="1076"/>
          <ac:spMkLst>
            <pc:docMk/>
            <pc:sldMk cId="2822700552" sldId="275"/>
            <ac:spMk id="45" creationId="{5CC18947-8687-6581-4694-A1DBC92B8402}"/>
          </ac:spMkLst>
        </pc:spChg>
        <pc:spChg chg="mod">
          <ac:chgData name="george kou" userId="7963425856001b1a" providerId="LiveId" clId="{52A55B19-77E2-4F4F-8216-5C0A6AE1B146}" dt="2025-11-11T19:04:27.812" v="293" actId="1076"/>
          <ac:spMkLst>
            <pc:docMk/>
            <pc:sldMk cId="2822700552" sldId="275"/>
            <ac:spMk id="46" creationId="{99EE9DE2-5B15-995F-2915-0BB30625DA19}"/>
          </ac:spMkLst>
        </pc:spChg>
        <pc:picChg chg="del">
          <ac:chgData name="george kou" userId="7963425856001b1a" providerId="LiveId" clId="{52A55B19-77E2-4F4F-8216-5C0A6AE1B146}" dt="2025-11-11T17:02:38.553" v="242" actId="478"/>
          <ac:picMkLst>
            <pc:docMk/>
            <pc:sldMk cId="2822700552" sldId="275"/>
            <ac:picMk id="5" creationId="{C20E08BB-BE2D-8958-8FB9-B0E251C4BCCD}"/>
          </ac:picMkLst>
        </pc:picChg>
      </pc:sldChg>
      <pc:sldChg chg="del modAnim">
        <pc:chgData name="george kou" userId="7963425856001b1a" providerId="LiveId" clId="{52A55B19-77E2-4F4F-8216-5C0A6AE1B146}" dt="2025-11-11T20:50:35.395" v="465" actId="47"/>
        <pc:sldMkLst>
          <pc:docMk/>
          <pc:sldMk cId="1364059183" sldId="277"/>
        </pc:sldMkLst>
      </pc:sldChg>
      <pc:sldChg chg="addSp delSp modSp mod modTransition">
        <pc:chgData name="george kou" userId="7963425856001b1a" providerId="LiveId" clId="{52A55B19-77E2-4F4F-8216-5C0A6AE1B146}" dt="2025-11-11T21:22:06.368" v="632" actId="478"/>
        <pc:sldMkLst>
          <pc:docMk/>
          <pc:sldMk cId="1836878646" sldId="278"/>
        </pc:sldMkLst>
        <pc:spChg chg="add del mod">
          <ac:chgData name="george kou" userId="7963425856001b1a" providerId="LiveId" clId="{52A55B19-77E2-4F4F-8216-5C0A6AE1B146}" dt="2025-11-11T21:22:06.368" v="632" actId="478"/>
          <ac:spMkLst>
            <pc:docMk/>
            <pc:sldMk cId="1836878646" sldId="278"/>
            <ac:spMk id="2" creationId="{EC717473-C864-0CA9-3A21-5CE226A3B049}"/>
          </ac:spMkLst>
        </pc:spChg>
        <pc:spChg chg="add del mod">
          <ac:chgData name="george kou" userId="7963425856001b1a" providerId="LiveId" clId="{52A55B19-77E2-4F4F-8216-5C0A6AE1B146}" dt="2025-11-11T21:22:06.368" v="632" actId="478"/>
          <ac:spMkLst>
            <pc:docMk/>
            <pc:sldMk cId="1836878646" sldId="278"/>
            <ac:spMk id="3" creationId="{A27C2B6B-8575-A519-5209-604CF8992DB1}"/>
          </ac:spMkLst>
        </pc:spChg>
        <pc:spChg chg="del">
          <ac:chgData name="george kou" userId="7963425856001b1a" providerId="LiveId" clId="{52A55B19-77E2-4F4F-8216-5C0A6AE1B146}" dt="2025-11-11T21:22:00.805" v="629" actId="478"/>
          <ac:spMkLst>
            <pc:docMk/>
            <pc:sldMk cId="1836878646" sldId="278"/>
            <ac:spMk id="42" creationId="{81E382D8-80AB-4911-63A4-FCDAE8FF314C}"/>
          </ac:spMkLst>
        </pc:spChg>
        <pc:spChg chg="del">
          <ac:chgData name="george kou" userId="7963425856001b1a" providerId="LiveId" clId="{52A55B19-77E2-4F4F-8216-5C0A6AE1B146}" dt="2025-11-11T21:22:00.805" v="629" actId="478"/>
          <ac:spMkLst>
            <pc:docMk/>
            <pc:sldMk cId="1836878646" sldId="278"/>
            <ac:spMk id="47" creationId="{82704229-AAF0-CC23-73C6-96F307B6D7B6}"/>
          </ac:spMkLst>
        </pc:spChg>
        <pc:picChg chg="add del mod">
          <ac:chgData name="george kou" userId="7963425856001b1a" providerId="LiveId" clId="{52A55B19-77E2-4F4F-8216-5C0A6AE1B146}" dt="2025-11-10T20:25:27.925" v="4" actId="21"/>
          <ac:picMkLst>
            <pc:docMk/>
            <pc:sldMk cId="1836878646" sldId="278"/>
            <ac:picMk id="3" creationId="{92EB3AED-4850-77DE-CFED-3B873FF9079C}"/>
          </ac:picMkLst>
        </pc:picChg>
        <pc:picChg chg="add del">
          <ac:chgData name="george kou" userId="7963425856001b1a" providerId="LiveId" clId="{52A55B19-77E2-4F4F-8216-5C0A6AE1B146}" dt="2025-11-11T20:54:21.133" v="622" actId="478"/>
          <ac:picMkLst>
            <pc:docMk/>
            <pc:sldMk cId="1836878646" sldId="278"/>
            <ac:picMk id="4" creationId="{F8FE7D76-16D3-DA27-66E8-2E2754917910}"/>
          </ac:picMkLst>
        </pc:picChg>
      </pc:sldChg>
      <pc:sldChg chg="addSp modSp mod modAnim">
        <pc:chgData name="george kou" userId="7963425856001b1a" providerId="LiveId" clId="{52A55B19-77E2-4F4F-8216-5C0A6AE1B146}" dt="2025-11-11T20:21:39.321" v="441"/>
        <pc:sldMkLst>
          <pc:docMk/>
          <pc:sldMk cId="2290379705" sldId="279"/>
        </pc:sldMkLst>
        <pc:picChg chg="add mod">
          <ac:chgData name="george kou" userId="7963425856001b1a" providerId="LiveId" clId="{52A55B19-77E2-4F4F-8216-5C0A6AE1B146}" dt="2025-11-11T20:21:38.451" v="440" actId="1076"/>
          <ac:picMkLst>
            <pc:docMk/>
            <pc:sldMk cId="2290379705" sldId="279"/>
            <ac:picMk id="2" creationId="{1A80EADC-B5CC-22DA-5A8D-588E6FB147D0}"/>
          </ac:picMkLst>
        </pc:picChg>
      </pc:sldChg>
      <pc:sldChg chg="addSp modSp mod">
        <pc:chgData name="george kou" userId="7963425856001b1a" providerId="LiveId" clId="{52A55B19-77E2-4F4F-8216-5C0A6AE1B146}" dt="2025-11-11T17:21:54.875" v="290" actId="20577"/>
        <pc:sldMkLst>
          <pc:docMk/>
          <pc:sldMk cId="4030892945" sldId="280"/>
        </pc:sldMkLst>
        <pc:spChg chg="add mod">
          <ac:chgData name="george kou" userId="7963425856001b1a" providerId="LiveId" clId="{52A55B19-77E2-4F4F-8216-5C0A6AE1B146}" dt="2025-11-11T17:21:12.960" v="272" actId="1076"/>
          <ac:spMkLst>
            <pc:docMk/>
            <pc:sldMk cId="4030892945" sldId="280"/>
            <ac:spMk id="2" creationId="{484A4089-81DB-54D2-4707-1E1AA3425D0A}"/>
          </ac:spMkLst>
        </pc:spChg>
        <pc:spChg chg="add mod">
          <ac:chgData name="george kou" userId="7963425856001b1a" providerId="LiveId" clId="{52A55B19-77E2-4F4F-8216-5C0A6AE1B146}" dt="2025-11-11T17:21:54.875" v="290" actId="20577"/>
          <ac:spMkLst>
            <pc:docMk/>
            <pc:sldMk cId="4030892945" sldId="280"/>
            <ac:spMk id="3" creationId="{FC9A5A72-BB22-49F7-468C-DAF0EDE8A8B2}"/>
          </ac:spMkLst>
        </pc:spChg>
      </pc:sldChg>
      <pc:sldChg chg="addSp delSp modSp mod">
        <pc:chgData name="george kou" userId="7963425856001b1a" providerId="LiveId" clId="{52A55B19-77E2-4F4F-8216-5C0A6AE1B146}" dt="2025-11-11T19:15:02.261" v="309" actId="21"/>
        <pc:sldMkLst>
          <pc:docMk/>
          <pc:sldMk cId="1381705576" sldId="286"/>
        </pc:sldMkLst>
        <pc:picChg chg="add del mod">
          <ac:chgData name="george kou" userId="7963425856001b1a" providerId="LiveId" clId="{52A55B19-77E2-4F4F-8216-5C0A6AE1B146}" dt="2025-11-11T19:15:02.261" v="309" actId="21"/>
          <ac:picMkLst>
            <pc:docMk/>
            <pc:sldMk cId="1381705576" sldId="286"/>
            <ac:picMk id="5" creationId="{C95A6FE3-1701-DCD2-D172-995C2B60F60F}"/>
          </ac:picMkLst>
        </pc:picChg>
      </pc:sldChg>
      <pc:sldChg chg="delSp del mod">
        <pc:chgData name="george kou" userId="7963425856001b1a" providerId="LiveId" clId="{52A55B19-77E2-4F4F-8216-5C0A6AE1B146}" dt="2025-11-11T21:05:23.926" v="624" actId="47"/>
        <pc:sldMkLst>
          <pc:docMk/>
          <pc:sldMk cId="95900237" sldId="287"/>
        </pc:sldMkLst>
        <pc:picChg chg="del">
          <ac:chgData name="george kou" userId="7963425856001b1a" providerId="LiveId" clId="{52A55B19-77E2-4F4F-8216-5C0A6AE1B146}" dt="2025-11-11T21:05:21.555" v="623" actId="21"/>
          <ac:picMkLst>
            <pc:docMk/>
            <pc:sldMk cId="95900237" sldId="287"/>
            <ac:picMk id="5" creationId="{A6D52FDC-AF65-43F0-CCEC-D5E1DAC87A1A}"/>
          </ac:picMkLst>
        </pc:picChg>
      </pc:sldChg>
      <pc:sldChg chg="addSp modSp">
        <pc:chgData name="george kou" userId="7963425856001b1a" providerId="LiveId" clId="{52A55B19-77E2-4F4F-8216-5C0A6AE1B146}" dt="2025-11-11T21:05:28.680" v="626"/>
        <pc:sldMkLst>
          <pc:docMk/>
          <pc:sldMk cId="2976083673" sldId="289"/>
        </pc:sldMkLst>
        <pc:picChg chg="add mod">
          <ac:chgData name="george kou" userId="7963425856001b1a" providerId="LiveId" clId="{52A55B19-77E2-4F4F-8216-5C0A6AE1B146}" dt="2025-11-11T21:05:28.680" v="626"/>
          <ac:picMkLst>
            <pc:docMk/>
            <pc:sldMk cId="2976083673" sldId="289"/>
            <ac:picMk id="2" creationId="{C6EC074F-2720-7F36-ADA6-5CD2D63D14BA}"/>
          </ac:picMkLst>
        </pc:picChg>
        <pc:picChg chg="add mod">
          <ac:chgData name="george kou" userId="7963425856001b1a" providerId="LiveId" clId="{52A55B19-77E2-4F4F-8216-5C0A6AE1B146}" dt="2025-11-11T21:05:25.930" v="625"/>
          <ac:picMkLst>
            <pc:docMk/>
            <pc:sldMk cId="2976083673" sldId="289"/>
            <ac:picMk id="5" creationId="{A6D52FDC-AF65-43F0-CCEC-D5E1DAC87A1A}"/>
          </ac:picMkLst>
        </pc:picChg>
      </pc:sldChg>
      <pc:sldChg chg="delSp modSp mod">
        <pc:chgData name="george kou" userId="7963425856001b1a" providerId="LiveId" clId="{52A55B19-77E2-4F4F-8216-5C0A6AE1B146}" dt="2025-11-11T19:05:54.712" v="298" actId="478"/>
        <pc:sldMkLst>
          <pc:docMk/>
          <pc:sldMk cId="2262651280" sldId="290"/>
        </pc:sldMkLst>
        <pc:spChg chg="del">
          <ac:chgData name="george kou" userId="7963425856001b1a" providerId="LiveId" clId="{52A55B19-77E2-4F4F-8216-5C0A6AE1B146}" dt="2025-11-11T19:05:54.712" v="298" actId="478"/>
          <ac:spMkLst>
            <pc:docMk/>
            <pc:sldMk cId="2262651280" sldId="290"/>
            <ac:spMk id="2" creationId="{082C491D-5A14-C1A7-AF94-55036E1182B6}"/>
          </ac:spMkLst>
        </pc:spChg>
        <pc:picChg chg="mod modCrop">
          <ac:chgData name="george kou" userId="7963425856001b1a" providerId="LiveId" clId="{52A55B19-77E2-4F4F-8216-5C0A6AE1B146}" dt="2025-11-11T19:05:50.822" v="297" actId="1076"/>
          <ac:picMkLst>
            <pc:docMk/>
            <pc:sldMk cId="2262651280" sldId="290"/>
            <ac:picMk id="10" creationId="{8D91A7E9-9435-AB97-DE47-56E78AB5FD45}"/>
          </ac:picMkLst>
        </pc:picChg>
      </pc:sldChg>
      <pc:sldChg chg="addSp modSp new">
        <pc:chgData name="george kou" userId="7963425856001b1a" providerId="LiveId" clId="{52A55B19-77E2-4F4F-8216-5C0A6AE1B146}" dt="2025-11-10T20:25:34.499" v="6"/>
        <pc:sldMkLst>
          <pc:docMk/>
          <pc:sldMk cId="3010635053" sldId="291"/>
        </pc:sldMkLst>
        <pc:picChg chg="add mod">
          <ac:chgData name="george kou" userId="7963425856001b1a" providerId="LiveId" clId="{52A55B19-77E2-4F4F-8216-5C0A6AE1B146}" dt="2025-11-10T20:25:34.499" v="6"/>
          <ac:picMkLst>
            <pc:docMk/>
            <pc:sldMk cId="3010635053" sldId="291"/>
            <ac:picMk id="4" creationId="{92EB3AED-4850-77DE-CFED-3B873FF9079C}"/>
          </ac:picMkLst>
        </pc:picChg>
      </pc:sldChg>
      <pc:sldChg chg="addSp delSp modSp new mod">
        <pc:chgData name="george kou" userId="7963425856001b1a" providerId="LiveId" clId="{52A55B19-77E2-4F4F-8216-5C0A6AE1B146}" dt="2025-11-11T17:03:39.797" v="251" actId="1076"/>
        <pc:sldMkLst>
          <pc:docMk/>
          <pc:sldMk cId="1394661610" sldId="292"/>
        </pc:sldMkLst>
        <pc:spChg chg="del">
          <ac:chgData name="george kou" userId="7963425856001b1a" providerId="LiveId" clId="{52A55B19-77E2-4F4F-8216-5C0A6AE1B146}" dt="2025-11-11T17:03:31.313" v="247" actId="478"/>
          <ac:spMkLst>
            <pc:docMk/>
            <pc:sldMk cId="1394661610" sldId="292"/>
            <ac:spMk id="2" creationId="{D724B82F-D0DB-619B-4F51-B266A4F08638}"/>
          </ac:spMkLst>
        </pc:spChg>
        <pc:spChg chg="del">
          <ac:chgData name="george kou" userId="7963425856001b1a" providerId="LiveId" clId="{52A55B19-77E2-4F4F-8216-5C0A6AE1B146}" dt="2025-11-11T17:03:29.774" v="244"/>
          <ac:spMkLst>
            <pc:docMk/>
            <pc:sldMk cId="1394661610" sldId="292"/>
            <ac:spMk id="3" creationId="{540C2AAF-E02D-44B2-42B7-D34611948527}"/>
          </ac:spMkLst>
        </pc:spChg>
        <pc:picChg chg="add mod">
          <ac:chgData name="george kou" userId="7963425856001b1a" providerId="LiveId" clId="{52A55B19-77E2-4F4F-8216-5C0A6AE1B146}" dt="2025-11-11T17:03:39.797" v="251" actId="1076"/>
          <ac:picMkLst>
            <pc:docMk/>
            <pc:sldMk cId="1394661610" sldId="292"/>
            <ac:picMk id="5" creationId="{9F2B55CC-EE4C-D745-3DAE-C7B7C56FCF57}"/>
          </ac:picMkLst>
        </pc:picChg>
      </pc:sldChg>
      <pc:sldChg chg="addSp delSp modSp new del mod">
        <pc:chgData name="george kou" userId="7963425856001b1a" providerId="LiveId" clId="{52A55B19-77E2-4F4F-8216-5C0A6AE1B146}" dt="2025-11-11T19:19:39.227" v="338" actId="47"/>
        <pc:sldMkLst>
          <pc:docMk/>
          <pc:sldMk cId="3685661221" sldId="293"/>
        </pc:sldMkLst>
        <pc:picChg chg="add del mod">
          <ac:chgData name="george kou" userId="7963425856001b1a" providerId="LiveId" clId="{52A55B19-77E2-4F4F-8216-5C0A6AE1B146}" dt="2025-11-11T19:14:43.688" v="302" actId="21"/>
          <ac:picMkLst>
            <pc:docMk/>
            <pc:sldMk cId="3685661221" sldId="293"/>
            <ac:picMk id="5" creationId="{C95A6FE3-1701-DCD2-D172-995C2B60F60F}"/>
          </ac:picMkLst>
        </pc:picChg>
        <pc:picChg chg="add del mod">
          <ac:chgData name="george kou" userId="7963425856001b1a" providerId="LiveId" clId="{52A55B19-77E2-4F4F-8216-5C0A6AE1B146}" dt="2025-11-11T19:15:07.742" v="312" actId="21"/>
          <ac:picMkLst>
            <pc:docMk/>
            <pc:sldMk cId="3685661221" sldId="293"/>
            <ac:picMk id="6" creationId="{C95A6FE3-1701-DCD2-D172-995C2B60F60F}"/>
          </ac:picMkLst>
        </pc:picChg>
        <pc:picChg chg="add del">
          <ac:chgData name="george kou" userId="7963425856001b1a" providerId="LiveId" clId="{52A55B19-77E2-4F4F-8216-5C0A6AE1B146}" dt="2025-11-11T19:18:54.789" v="331" actId="21"/>
          <ac:picMkLst>
            <pc:docMk/>
            <pc:sldMk cId="3685661221" sldId="293"/>
            <ac:picMk id="8" creationId="{EA46E111-A3D7-F1C8-D4C7-48693652CA23}"/>
          </ac:picMkLst>
        </pc:picChg>
      </pc:sldChg>
      <pc:sldChg chg="addSp modSp add mod modTransition">
        <pc:chgData name="george kou" userId="7963425856001b1a" providerId="LiveId" clId="{52A55B19-77E2-4F4F-8216-5C0A6AE1B146}" dt="2025-11-11T19:16:39.403" v="328"/>
        <pc:sldMkLst>
          <pc:docMk/>
          <pc:sldMk cId="4199716154" sldId="294"/>
        </pc:sldMkLst>
        <pc:picChg chg="add mod">
          <ac:chgData name="george kou" userId="7963425856001b1a" providerId="LiveId" clId="{52A55B19-77E2-4F4F-8216-5C0A6AE1B146}" dt="2025-11-11T19:15:10.409" v="314" actId="1076"/>
          <ac:picMkLst>
            <pc:docMk/>
            <pc:sldMk cId="4199716154" sldId="294"/>
            <ac:picMk id="6" creationId="{C95A6FE3-1701-DCD2-D172-995C2B60F60F}"/>
          </ac:picMkLst>
        </pc:picChg>
        <pc:cxnChg chg="add mod">
          <ac:chgData name="george kou" userId="7963425856001b1a" providerId="LiveId" clId="{52A55B19-77E2-4F4F-8216-5C0A6AE1B146}" dt="2025-11-11T19:15:21.164" v="317" actId="13822"/>
          <ac:cxnSpMkLst>
            <pc:docMk/>
            <pc:sldMk cId="4199716154" sldId="294"/>
            <ac:cxnSpMk id="5" creationId="{460A3DAD-7DFB-C403-59E7-83577ACBEAF9}"/>
          </ac:cxnSpMkLst>
        </pc:cxnChg>
      </pc:sldChg>
      <pc:sldChg chg="addSp delSp modSp add del mod modTransition">
        <pc:chgData name="george kou" userId="7963425856001b1a" providerId="LiveId" clId="{52A55B19-77E2-4F4F-8216-5C0A6AE1B146}" dt="2025-11-11T19:16:39.403" v="328"/>
        <pc:sldMkLst>
          <pc:docMk/>
          <pc:sldMk cId="1929167157" sldId="295"/>
        </pc:sldMkLst>
        <pc:picChg chg="del">
          <ac:chgData name="george kou" userId="7963425856001b1a" providerId="LiveId" clId="{52A55B19-77E2-4F4F-8216-5C0A6AE1B146}" dt="2025-11-11T19:15:30.890" v="319" actId="478"/>
          <ac:picMkLst>
            <pc:docMk/>
            <pc:sldMk cId="1929167157" sldId="295"/>
            <ac:picMk id="6" creationId="{4924591B-DF7E-1DDE-B470-672CD602FD06}"/>
          </ac:picMkLst>
        </pc:picChg>
        <pc:picChg chg="add mod">
          <ac:chgData name="george kou" userId="7963425856001b1a" providerId="LiveId" clId="{52A55B19-77E2-4F4F-8216-5C0A6AE1B146}" dt="2025-11-11T19:16:13.683" v="321" actId="1076"/>
          <ac:picMkLst>
            <pc:docMk/>
            <pc:sldMk cId="1929167157" sldId="295"/>
            <ac:picMk id="7" creationId="{439C88FB-D689-9A82-21C0-9B93EC698FEA}"/>
          </ac:picMkLst>
        </pc:picChg>
        <pc:cxnChg chg="add mod">
          <ac:chgData name="george kou" userId="7963425856001b1a" providerId="LiveId" clId="{52A55B19-77E2-4F4F-8216-5C0A6AE1B146}" dt="2025-11-11T19:16:22.150" v="323" actId="1076"/>
          <ac:cxnSpMkLst>
            <pc:docMk/>
            <pc:sldMk cId="1929167157" sldId="295"/>
            <ac:cxnSpMk id="8" creationId="{90EC8388-A08D-57D9-8523-8063DE01AC31}"/>
          </ac:cxnSpMkLst>
        </pc:cxnChg>
      </pc:sldChg>
      <pc:sldChg chg="addSp delSp modSp add mod modAnim">
        <pc:chgData name="george kou" userId="7963425856001b1a" providerId="LiveId" clId="{52A55B19-77E2-4F4F-8216-5C0A6AE1B146}" dt="2025-11-11T19:20:41.730" v="348"/>
        <pc:sldMkLst>
          <pc:docMk/>
          <pc:sldMk cId="3083962934" sldId="296"/>
        </pc:sldMkLst>
        <pc:picChg chg="add mod">
          <ac:chgData name="george kou" userId="7963425856001b1a" providerId="LiveId" clId="{52A55B19-77E2-4F4F-8216-5C0A6AE1B146}" dt="2025-11-11T19:19:00.649" v="335" actId="1076"/>
          <ac:picMkLst>
            <pc:docMk/>
            <pc:sldMk cId="3083962934" sldId="296"/>
            <ac:picMk id="2" creationId="{EA46E111-A3D7-F1C8-D4C7-48693652CA23}"/>
          </ac:picMkLst>
        </pc:picChg>
        <pc:picChg chg="add mod">
          <ac:chgData name="george kou" userId="7963425856001b1a" providerId="LiveId" clId="{52A55B19-77E2-4F4F-8216-5C0A6AE1B146}" dt="2025-11-11T19:19:35.601" v="336"/>
          <ac:picMkLst>
            <pc:docMk/>
            <pc:sldMk cId="3083962934" sldId="296"/>
            <ac:picMk id="6" creationId="{55BFA787-C6DC-F5B4-FF41-F6AC7F580228}"/>
          </ac:picMkLst>
        </pc:picChg>
        <pc:picChg chg="del">
          <ac:chgData name="george kou" userId="7963425856001b1a" providerId="LiveId" clId="{52A55B19-77E2-4F4F-8216-5C0A6AE1B146}" dt="2025-11-11T19:18:56.085" v="332" actId="478"/>
          <ac:picMkLst>
            <pc:docMk/>
            <pc:sldMk cId="3083962934" sldId="296"/>
            <ac:picMk id="7" creationId="{69B677B8-8C1D-A0B7-FD96-2A6E148ADC8F}"/>
          </ac:picMkLst>
        </pc:picChg>
        <pc:picChg chg="add mod">
          <ac:chgData name="george kou" userId="7963425856001b1a" providerId="LiveId" clId="{52A55B19-77E2-4F4F-8216-5C0A6AE1B146}" dt="2025-11-11T19:20:38.010" v="347" actId="1076"/>
          <ac:picMkLst>
            <pc:docMk/>
            <pc:sldMk cId="3083962934" sldId="296"/>
            <ac:picMk id="11" creationId="{0C35A608-DE04-C8D6-5E3E-0545846387D0}"/>
          </ac:picMkLst>
        </pc:picChg>
        <pc:cxnChg chg="add mod">
          <ac:chgData name="george kou" userId="7963425856001b1a" providerId="LiveId" clId="{52A55B19-77E2-4F4F-8216-5C0A6AE1B146}" dt="2025-11-11T19:20:00.462" v="345" actId="1076"/>
          <ac:cxnSpMkLst>
            <pc:docMk/>
            <pc:sldMk cId="3083962934" sldId="296"/>
            <ac:cxnSpMk id="9" creationId="{4B7F76EA-7397-56F1-91E6-74A6F8D43778}"/>
          </ac:cxnSpMkLst>
        </pc:cxnChg>
      </pc:sldChg>
      <pc:sldChg chg="add del">
        <pc:chgData name="george kou" userId="7963425856001b1a" providerId="LiveId" clId="{52A55B19-77E2-4F4F-8216-5C0A6AE1B146}" dt="2025-11-11T19:16:32.978" v="327" actId="47"/>
        <pc:sldMkLst>
          <pc:docMk/>
          <pc:sldMk cId="3940887507" sldId="296"/>
        </pc:sldMkLst>
      </pc:sldChg>
      <pc:sldChg chg="addSp delSp modSp add mod ord">
        <pc:chgData name="george kou" userId="7963425856001b1a" providerId="LiveId" clId="{52A55B19-77E2-4F4F-8216-5C0A6AE1B146}" dt="2025-11-11T20:28:19.493" v="443"/>
        <pc:sldMkLst>
          <pc:docMk/>
          <pc:sldMk cId="2103265163" sldId="297"/>
        </pc:sldMkLst>
        <pc:picChg chg="del">
          <ac:chgData name="george kou" userId="7963425856001b1a" providerId="LiveId" clId="{52A55B19-77E2-4F4F-8216-5C0A6AE1B146}" dt="2025-11-11T19:19:41.555" v="339" actId="478"/>
          <ac:picMkLst>
            <pc:docMk/>
            <pc:sldMk cId="2103265163" sldId="297"/>
            <ac:picMk id="2" creationId="{13CEE608-105E-D641-F081-B9E1033EAE6F}"/>
          </ac:picMkLst>
        </pc:picChg>
        <pc:picChg chg="add mod">
          <ac:chgData name="george kou" userId="7963425856001b1a" providerId="LiveId" clId="{52A55B19-77E2-4F4F-8216-5C0A6AE1B146}" dt="2025-11-11T19:21:56.418" v="352" actId="14100"/>
          <ac:picMkLst>
            <pc:docMk/>
            <pc:sldMk cId="2103265163" sldId="297"/>
            <ac:picMk id="7" creationId="{3583DA78-872A-18BA-802D-93E0BB5043DF}"/>
          </ac:picMkLst>
        </pc:picChg>
        <pc:cxnChg chg="mod">
          <ac:chgData name="george kou" userId="7963425856001b1a" providerId="LiveId" clId="{52A55B19-77E2-4F4F-8216-5C0A6AE1B146}" dt="2025-11-11T19:22:00.505" v="353" actId="1076"/>
          <ac:cxnSpMkLst>
            <pc:docMk/>
            <pc:sldMk cId="2103265163" sldId="297"/>
            <ac:cxnSpMk id="5" creationId="{B13E1878-81BE-6DA6-492D-82A3226BB6E9}"/>
          </ac:cxnSpMkLst>
        </pc:cxnChg>
        <pc:cxnChg chg="del mod">
          <ac:chgData name="george kou" userId="7963425856001b1a" providerId="LiveId" clId="{52A55B19-77E2-4F4F-8216-5C0A6AE1B146}" dt="2025-11-11T19:19:56.262" v="343" actId="21"/>
          <ac:cxnSpMkLst>
            <pc:docMk/>
            <pc:sldMk cId="2103265163" sldId="297"/>
            <ac:cxnSpMk id="8" creationId="{4B7F76EA-7397-56F1-91E6-74A6F8D43778}"/>
          </ac:cxnSpMkLst>
        </pc:cxnChg>
      </pc:sldChg>
      <pc:sldChg chg="addSp delSp modSp add mod">
        <pc:chgData name="george kou" userId="7963425856001b1a" providerId="LiveId" clId="{52A55B19-77E2-4F4F-8216-5C0A6AE1B146}" dt="2025-11-11T19:23:35.730" v="364" actId="1076"/>
        <pc:sldMkLst>
          <pc:docMk/>
          <pc:sldMk cId="1202725154" sldId="298"/>
        </pc:sldMkLst>
        <pc:picChg chg="add mod">
          <ac:chgData name="george kou" userId="7963425856001b1a" providerId="LiveId" clId="{52A55B19-77E2-4F4F-8216-5C0A6AE1B146}" dt="2025-11-11T19:23:35.730" v="364" actId="1076"/>
          <ac:picMkLst>
            <pc:docMk/>
            <pc:sldMk cId="1202725154" sldId="298"/>
            <ac:picMk id="6" creationId="{BBE78810-892F-2D25-1443-88E48581BC06}"/>
          </ac:picMkLst>
        </pc:picChg>
        <pc:picChg chg="del">
          <ac:chgData name="george kou" userId="7963425856001b1a" providerId="LiveId" clId="{52A55B19-77E2-4F4F-8216-5C0A6AE1B146}" dt="2025-11-11T19:22:34.690" v="355" actId="478"/>
          <ac:picMkLst>
            <pc:docMk/>
            <pc:sldMk cId="1202725154" sldId="298"/>
            <ac:picMk id="7" creationId="{A116B69F-15D9-182B-414E-12FA2FF91440}"/>
          </ac:picMkLst>
        </pc:picChg>
        <pc:cxnChg chg="add mod">
          <ac:chgData name="george kou" userId="7963425856001b1a" providerId="LiveId" clId="{52A55B19-77E2-4F4F-8216-5C0A6AE1B146}" dt="2025-11-11T19:23:20.389" v="361" actId="1076"/>
          <ac:cxnSpMkLst>
            <pc:docMk/>
            <pc:sldMk cId="1202725154" sldId="298"/>
            <ac:cxnSpMk id="8" creationId="{5DF5416E-FBBB-DCB0-11B3-C00509A1F237}"/>
          </ac:cxnSpMkLst>
        </pc:cxnChg>
      </pc:sldChg>
      <pc:sldChg chg="add del">
        <pc:chgData name="george kou" userId="7963425856001b1a" providerId="LiveId" clId="{52A55B19-77E2-4F4F-8216-5C0A6AE1B146}" dt="2025-11-11T19:19:43.539" v="341"/>
        <pc:sldMkLst>
          <pc:docMk/>
          <pc:sldMk cId="3189816885" sldId="298"/>
        </pc:sldMkLst>
      </pc:sldChg>
      <pc:sldChg chg="addSp delSp modSp add mod">
        <pc:chgData name="george kou" userId="7963425856001b1a" providerId="LiveId" clId="{52A55B19-77E2-4F4F-8216-5C0A6AE1B146}" dt="2025-11-11T19:35:55.243" v="392" actId="478"/>
        <pc:sldMkLst>
          <pc:docMk/>
          <pc:sldMk cId="723845381" sldId="299"/>
        </pc:sldMkLst>
        <pc:picChg chg="del">
          <ac:chgData name="george kou" userId="7963425856001b1a" providerId="LiveId" clId="{52A55B19-77E2-4F4F-8216-5C0A6AE1B146}" dt="2025-11-11T19:24:53.993" v="366" actId="478"/>
          <ac:picMkLst>
            <pc:docMk/>
            <pc:sldMk cId="723845381" sldId="299"/>
            <ac:picMk id="6" creationId="{B3A1276D-67F9-ECFE-EB00-1B2FE6D61339}"/>
          </ac:picMkLst>
        </pc:picChg>
        <pc:picChg chg="add mod">
          <ac:chgData name="george kou" userId="7963425856001b1a" providerId="LiveId" clId="{52A55B19-77E2-4F4F-8216-5C0A6AE1B146}" dt="2025-11-11T19:25:05.063" v="369" actId="1076"/>
          <ac:picMkLst>
            <pc:docMk/>
            <pc:sldMk cId="723845381" sldId="299"/>
            <ac:picMk id="7" creationId="{6A607F98-7915-3653-40CC-D06E0F6B55C2}"/>
          </ac:picMkLst>
        </pc:picChg>
        <pc:cxnChg chg="del">
          <ac:chgData name="george kou" userId="7963425856001b1a" providerId="LiveId" clId="{52A55B19-77E2-4F4F-8216-5C0A6AE1B146}" dt="2025-11-11T19:35:55.243" v="392" actId="478"/>
          <ac:cxnSpMkLst>
            <pc:docMk/>
            <pc:sldMk cId="723845381" sldId="299"/>
            <ac:cxnSpMk id="5" creationId="{32B8406D-A00F-37F6-0E94-F605AF61D2B3}"/>
          </ac:cxnSpMkLst>
        </pc:cxnChg>
        <pc:cxnChg chg="mod">
          <ac:chgData name="george kou" userId="7963425856001b1a" providerId="LiveId" clId="{52A55B19-77E2-4F4F-8216-5C0A6AE1B146}" dt="2025-11-11T19:24:58.247" v="367" actId="1076"/>
          <ac:cxnSpMkLst>
            <pc:docMk/>
            <pc:sldMk cId="723845381" sldId="299"/>
            <ac:cxnSpMk id="8" creationId="{3956F48A-DD1A-8F2C-9879-EAC5D18FE317}"/>
          </ac:cxnSpMkLst>
        </pc:cxnChg>
      </pc:sldChg>
      <pc:sldChg chg="addSp delSp modSp add mod">
        <pc:chgData name="george kou" userId="7963425856001b1a" providerId="LiveId" clId="{52A55B19-77E2-4F4F-8216-5C0A6AE1B146}" dt="2025-11-11T19:44:31.180" v="396" actId="478"/>
        <pc:sldMkLst>
          <pc:docMk/>
          <pc:sldMk cId="691222480" sldId="300"/>
        </pc:sldMkLst>
        <pc:picChg chg="add mod">
          <ac:chgData name="george kou" userId="7963425856001b1a" providerId="LiveId" clId="{52A55B19-77E2-4F4F-8216-5C0A6AE1B146}" dt="2025-11-11T19:26:37.807" v="374" actId="1076"/>
          <ac:picMkLst>
            <pc:docMk/>
            <pc:sldMk cId="691222480" sldId="300"/>
            <ac:picMk id="6" creationId="{FF2867D4-9BBE-70E0-D461-8702952E2623}"/>
          </ac:picMkLst>
        </pc:picChg>
        <pc:picChg chg="del">
          <ac:chgData name="george kou" userId="7963425856001b1a" providerId="LiveId" clId="{52A55B19-77E2-4F4F-8216-5C0A6AE1B146}" dt="2025-11-11T19:25:09.701" v="371" actId="478"/>
          <ac:picMkLst>
            <pc:docMk/>
            <pc:sldMk cId="691222480" sldId="300"/>
            <ac:picMk id="7" creationId="{DAC6C237-A37E-BEF1-BDDC-38B08EEFD056}"/>
          </ac:picMkLst>
        </pc:picChg>
        <pc:picChg chg="add del mod">
          <ac:chgData name="george kou" userId="7963425856001b1a" providerId="LiveId" clId="{52A55B19-77E2-4F4F-8216-5C0A6AE1B146}" dt="2025-11-11T19:35:12.766" v="390" actId="478"/>
          <ac:picMkLst>
            <pc:docMk/>
            <pc:sldMk cId="691222480" sldId="300"/>
            <ac:picMk id="1026" creationId="{0A4D4401-D068-F2B2-1492-13FAF5DAC1A4}"/>
          </ac:picMkLst>
        </pc:picChg>
        <pc:cxnChg chg="del">
          <ac:chgData name="george kou" userId="7963425856001b1a" providerId="LiveId" clId="{52A55B19-77E2-4F4F-8216-5C0A6AE1B146}" dt="2025-11-11T19:26:47.618" v="377" actId="478"/>
          <ac:cxnSpMkLst>
            <pc:docMk/>
            <pc:sldMk cId="691222480" sldId="300"/>
            <ac:cxnSpMk id="5" creationId="{0C00C201-47E9-3F9A-F3FB-D12A2DC7D416}"/>
          </ac:cxnSpMkLst>
        </pc:cxnChg>
        <pc:cxnChg chg="del">
          <ac:chgData name="george kou" userId="7963425856001b1a" providerId="LiveId" clId="{52A55B19-77E2-4F4F-8216-5C0A6AE1B146}" dt="2025-11-11T19:44:31.180" v="396" actId="478"/>
          <ac:cxnSpMkLst>
            <pc:docMk/>
            <pc:sldMk cId="691222480" sldId="300"/>
            <ac:cxnSpMk id="8" creationId="{33BE9B86-C4A2-D4F6-D28B-158CF811F9D3}"/>
          </ac:cxnSpMkLst>
        </pc:cxnChg>
        <pc:cxnChg chg="add mod">
          <ac:chgData name="george kou" userId="7963425856001b1a" providerId="LiveId" clId="{52A55B19-77E2-4F4F-8216-5C0A6AE1B146}" dt="2025-11-11T19:26:43.413" v="376" actId="1076"/>
          <ac:cxnSpMkLst>
            <pc:docMk/>
            <pc:sldMk cId="691222480" sldId="300"/>
            <ac:cxnSpMk id="9" creationId="{70C7AE0B-AD04-EE13-D1E1-54A0D680CB92}"/>
          </ac:cxnSpMkLst>
        </pc:cxnChg>
      </pc:sldChg>
      <pc:sldChg chg="addSp delSp modSp add mod">
        <pc:chgData name="george kou" userId="7963425856001b1a" providerId="LiveId" clId="{52A55B19-77E2-4F4F-8216-5C0A6AE1B146}" dt="2025-11-11T19:43:23.898" v="395" actId="478"/>
        <pc:sldMkLst>
          <pc:docMk/>
          <pc:sldMk cId="1607914172" sldId="301"/>
        </pc:sldMkLst>
        <pc:picChg chg="add mod">
          <ac:chgData name="george kou" userId="7963425856001b1a" providerId="LiveId" clId="{52A55B19-77E2-4F4F-8216-5C0A6AE1B146}" dt="2025-11-11T19:42:19.967" v="394"/>
          <ac:picMkLst>
            <pc:docMk/>
            <pc:sldMk cId="1607914172" sldId="301"/>
            <ac:picMk id="2" creationId="{B1552180-FE92-07EE-2C19-40BC4DE05978}"/>
          </ac:picMkLst>
        </pc:picChg>
        <pc:picChg chg="del">
          <ac:chgData name="george kou" userId="7963425856001b1a" providerId="LiveId" clId="{52A55B19-77E2-4F4F-8216-5C0A6AE1B146}" dt="2025-11-11T19:33:56.283" v="382" actId="478"/>
          <ac:picMkLst>
            <pc:docMk/>
            <pc:sldMk cId="1607914172" sldId="301"/>
            <ac:picMk id="6" creationId="{672D4841-4A67-21FF-6E33-25C67F11E02A}"/>
          </ac:picMkLst>
        </pc:picChg>
        <pc:picChg chg="mod">
          <ac:chgData name="george kou" userId="7963425856001b1a" providerId="LiveId" clId="{52A55B19-77E2-4F4F-8216-5C0A6AE1B146}" dt="2025-11-11T19:36:33.271" v="393" actId="1076"/>
          <ac:picMkLst>
            <pc:docMk/>
            <pc:sldMk cId="1607914172" sldId="301"/>
            <ac:picMk id="1026" creationId="{1155D4FE-A730-4EC4-82C2-803C9D8369BA}"/>
          </ac:picMkLst>
        </pc:picChg>
        <pc:cxnChg chg="del">
          <ac:chgData name="george kou" userId="7963425856001b1a" providerId="LiveId" clId="{52A55B19-77E2-4F4F-8216-5C0A6AE1B146}" dt="2025-11-11T19:43:23.898" v="395" actId="478"/>
          <ac:cxnSpMkLst>
            <pc:docMk/>
            <pc:sldMk cId="1607914172" sldId="301"/>
            <ac:cxnSpMk id="9" creationId="{A53A921F-C9D5-78F7-A2CC-4CE2F68AAE85}"/>
          </ac:cxnSpMkLst>
        </pc:cxnChg>
      </pc:sldChg>
      <pc:sldChg chg="addSp delSp modSp add mod">
        <pc:chgData name="george kou" userId="7963425856001b1a" providerId="LiveId" clId="{52A55B19-77E2-4F4F-8216-5C0A6AE1B146}" dt="2025-11-11T19:45:39.794" v="410" actId="1076"/>
        <pc:sldMkLst>
          <pc:docMk/>
          <pc:sldMk cId="3725594022" sldId="302"/>
        </pc:sldMkLst>
        <pc:picChg chg="add del">
          <ac:chgData name="george kou" userId="7963425856001b1a" providerId="LiveId" clId="{52A55B19-77E2-4F4F-8216-5C0A6AE1B146}" dt="2025-11-11T19:45:16.992" v="402" actId="478"/>
          <ac:picMkLst>
            <pc:docMk/>
            <pc:sldMk cId="3725594022" sldId="302"/>
            <ac:picMk id="5" creationId="{3861B1D4-0221-F2A7-4A5B-110B26D8107A}"/>
          </ac:picMkLst>
        </pc:picChg>
        <pc:picChg chg="del">
          <ac:chgData name="george kou" userId="7963425856001b1a" providerId="LiveId" clId="{52A55B19-77E2-4F4F-8216-5C0A6AE1B146}" dt="2025-11-11T19:44:34.071" v="398" actId="478"/>
          <ac:picMkLst>
            <pc:docMk/>
            <pc:sldMk cId="3725594022" sldId="302"/>
            <ac:picMk id="6" creationId="{477B20B9-0050-42EA-35B3-4E40B3742415}"/>
          </ac:picMkLst>
        </pc:picChg>
        <pc:picChg chg="add mod">
          <ac:chgData name="george kou" userId="7963425856001b1a" providerId="LiveId" clId="{52A55B19-77E2-4F4F-8216-5C0A6AE1B146}" dt="2025-11-11T19:45:31.016" v="407" actId="1076"/>
          <ac:picMkLst>
            <pc:docMk/>
            <pc:sldMk cId="3725594022" sldId="302"/>
            <ac:picMk id="10" creationId="{8EF2D811-6D6C-1414-EB97-57B2971BE9D1}"/>
          </ac:picMkLst>
        </pc:picChg>
        <pc:cxnChg chg="del">
          <ac:chgData name="george kou" userId="7963425856001b1a" providerId="LiveId" clId="{52A55B19-77E2-4F4F-8216-5C0A6AE1B146}" dt="2025-11-11T19:44:35.762" v="399" actId="478"/>
          <ac:cxnSpMkLst>
            <pc:docMk/>
            <pc:sldMk cId="3725594022" sldId="302"/>
            <ac:cxnSpMk id="8" creationId="{DC889E51-9DDD-D2C9-8FE7-3086D8E9DD3D}"/>
          </ac:cxnSpMkLst>
        </pc:cxnChg>
        <pc:cxnChg chg="del">
          <ac:chgData name="george kou" userId="7963425856001b1a" providerId="LiveId" clId="{52A55B19-77E2-4F4F-8216-5C0A6AE1B146}" dt="2025-11-11T19:44:37.579" v="400" actId="478"/>
          <ac:cxnSpMkLst>
            <pc:docMk/>
            <pc:sldMk cId="3725594022" sldId="302"/>
            <ac:cxnSpMk id="9" creationId="{CFB915EA-5656-64B9-6DFD-29F2C63BC3BD}"/>
          </ac:cxnSpMkLst>
        </pc:cxnChg>
        <pc:cxnChg chg="add mod">
          <ac:chgData name="george kou" userId="7963425856001b1a" providerId="LiveId" clId="{52A55B19-77E2-4F4F-8216-5C0A6AE1B146}" dt="2025-11-11T19:45:39.794" v="410" actId="1076"/>
          <ac:cxnSpMkLst>
            <pc:docMk/>
            <pc:sldMk cId="3725594022" sldId="302"/>
            <ac:cxnSpMk id="11" creationId="{3D039B64-5E25-C7F3-9146-81C889E8E1FB}"/>
          </ac:cxnSpMkLst>
        </pc:cxnChg>
      </pc:sldChg>
      <pc:sldChg chg="add">
        <pc:chgData name="george kou" userId="7963425856001b1a" providerId="LiveId" clId="{52A55B19-77E2-4F4F-8216-5C0A6AE1B146}" dt="2025-11-11T20:50:10.367" v="464"/>
        <pc:sldMkLst>
          <pc:docMk/>
          <pc:sldMk cId="4097055816" sldId="303"/>
        </pc:sldMkLst>
      </pc:sldChg>
      <pc:sldChg chg="delSp modSp add mod delAnim">
        <pc:chgData name="george kou" userId="7963425856001b1a" providerId="LiveId" clId="{52A55B19-77E2-4F4F-8216-5C0A6AE1B146}" dt="2025-11-11T20:52:18.388" v="495" actId="20577"/>
        <pc:sldMkLst>
          <pc:docMk/>
          <pc:sldMk cId="1860452265" sldId="304"/>
        </pc:sldMkLst>
        <pc:spChg chg="del">
          <ac:chgData name="george kou" userId="7963425856001b1a" providerId="LiveId" clId="{52A55B19-77E2-4F4F-8216-5C0A6AE1B146}" dt="2025-11-11T20:52:00.071" v="468" actId="478"/>
          <ac:spMkLst>
            <pc:docMk/>
            <pc:sldMk cId="1860452265" sldId="304"/>
            <ac:spMk id="5" creationId="{3AEB8E7C-932E-D2EE-ABFE-5174C7045AD5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40" creationId="{2FBDA433-C34E-10AB-3C68-141089BB23CB}"/>
          </ac:spMkLst>
        </pc:spChg>
        <pc:spChg chg="mod">
          <ac:chgData name="george kou" userId="7963425856001b1a" providerId="LiveId" clId="{52A55B19-77E2-4F4F-8216-5C0A6AE1B146}" dt="2025-11-11T20:52:18.388" v="495" actId="20577"/>
          <ac:spMkLst>
            <pc:docMk/>
            <pc:sldMk cId="1860452265" sldId="304"/>
            <ac:spMk id="47" creationId="{8A52475E-447B-8BB3-0F31-440168C367B1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49" creationId="{9B00D1FE-EF5D-B3B7-87AA-EEE32D0C8F8F}"/>
          </ac:spMkLst>
        </pc:spChg>
        <pc:spChg chg="del">
          <ac:chgData name="george kou" userId="7963425856001b1a" providerId="LiveId" clId="{52A55B19-77E2-4F4F-8216-5C0A6AE1B146}" dt="2025-11-11T20:52:00.071" v="468" actId="478"/>
          <ac:spMkLst>
            <pc:docMk/>
            <pc:sldMk cId="1860452265" sldId="304"/>
            <ac:spMk id="54" creationId="{033AC429-259B-B240-04EC-913843C9F4E6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55" creationId="{1523780D-2821-E6B8-2A01-79CF2EE88615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57" creationId="{32429875-2A28-6CA3-9258-E5A1819FD313}"/>
          </ac:spMkLst>
        </pc:spChg>
        <pc:spChg chg="del">
          <ac:chgData name="george kou" userId="7963425856001b1a" providerId="LiveId" clId="{52A55B19-77E2-4F4F-8216-5C0A6AE1B146}" dt="2025-11-11T20:52:00.071" v="468" actId="478"/>
          <ac:spMkLst>
            <pc:docMk/>
            <pc:sldMk cId="1860452265" sldId="304"/>
            <ac:spMk id="69" creationId="{DA29800C-5863-0883-9D94-F47ED5ED0702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71" creationId="{EF8D0594-B74B-5D99-1771-E89586E4E82C}"/>
          </ac:spMkLst>
        </pc:spChg>
        <pc:spChg chg="del">
          <ac:chgData name="george kou" userId="7963425856001b1a" providerId="LiveId" clId="{52A55B19-77E2-4F4F-8216-5C0A6AE1B146}" dt="2025-11-11T20:52:00.071" v="468" actId="478"/>
          <ac:spMkLst>
            <pc:docMk/>
            <pc:sldMk cId="1860452265" sldId="304"/>
            <ac:spMk id="74" creationId="{06228063-EECA-2FB3-0415-B010C0ED3C00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78" creationId="{1324D731-24AE-E8CF-CA17-554A1025E9C1}"/>
          </ac:spMkLst>
        </pc:spChg>
        <pc:spChg chg="del">
          <ac:chgData name="george kou" userId="7963425856001b1a" providerId="LiveId" clId="{52A55B19-77E2-4F4F-8216-5C0A6AE1B146}" dt="2025-11-11T20:52:00.071" v="468" actId="478"/>
          <ac:spMkLst>
            <pc:docMk/>
            <pc:sldMk cId="1860452265" sldId="304"/>
            <ac:spMk id="83" creationId="{021FFC63-E46B-B8B2-E0E3-9BAF806E3BD8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84" creationId="{B4C160C9-DBED-B4BC-E2AE-A5968DED8667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87" creationId="{B99B04C6-1876-20C9-64B8-03BB542CFB73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88" creationId="{A876EA0E-62C5-4385-47BD-88F7CE62BBB8}"/>
          </ac:spMkLst>
        </pc:spChg>
        <pc:spChg chg="del">
          <ac:chgData name="george kou" userId="7963425856001b1a" providerId="LiveId" clId="{52A55B19-77E2-4F4F-8216-5C0A6AE1B146}" dt="2025-11-11T20:51:57.946" v="467" actId="478"/>
          <ac:spMkLst>
            <pc:docMk/>
            <pc:sldMk cId="1860452265" sldId="304"/>
            <ac:spMk id="89" creationId="{42D71244-11C7-5D53-451C-6BB4DAB06E6F}"/>
          </ac:spMkLst>
        </pc:spChg>
      </pc:sldChg>
      <pc:sldChg chg="modSp add mod modTransition">
        <pc:chgData name="george kou" userId="7963425856001b1a" providerId="LiveId" clId="{52A55B19-77E2-4F4F-8216-5C0A6AE1B146}" dt="2025-11-11T20:53:38.230" v="620"/>
        <pc:sldMkLst>
          <pc:docMk/>
          <pc:sldMk cId="1850459924" sldId="305"/>
        </pc:sldMkLst>
        <pc:spChg chg="mod">
          <ac:chgData name="george kou" userId="7963425856001b1a" providerId="LiveId" clId="{52A55B19-77E2-4F4F-8216-5C0A6AE1B146}" dt="2025-11-11T20:52:37.243" v="528" actId="1035"/>
          <ac:spMkLst>
            <pc:docMk/>
            <pc:sldMk cId="1850459924" sldId="305"/>
            <ac:spMk id="42" creationId="{1A3DE77F-B021-67CD-B3B8-E94180269E8D}"/>
          </ac:spMkLst>
        </pc:spChg>
        <pc:spChg chg="mod">
          <ac:chgData name="george kou" userId="7963425856001b1a" providerId="LiveId" clId="{52A55B19-77E2-4F4F-8216-5C0A6AE1B146}" dt="2025-11-11T20:52:37.243" v="528" actId="1035"/>
          <ac:spMkLst>
            <pc:docMk/>
            <pc:sldMk cId="1850459924" sldId="305"/>
            <ac:spMk id="47" creationId="{1AE784C8-EFF8-A9F4-DE2D-6272B7447999}"/>
          </ac:spMkLst>
        </pc:spChg>
      </pc:sldChg>
      <pc:sldChg chg="modSp add mod modTransition">
        <pc:chgData name="george kou" userId="7963425856001b1a" providerId="LiveId" clId="{52A55B19-77E2-4F4F-8216-5C0A6AE1B146}" dt="2025-11-11T20:53:38.230" v="620"/>
        <pc:sldMkLst>
          <pc:docMk/>
          <pc:sldMk cId="2202959131" sldId="306"/>
        </pc:sldMkLst>
        <pc:spChg chg="mod">
          <ac:chgData name="george kou" userId="7963425856001b1a" providerId="LiveId" clId="{52A55B19-77E2-4F4F-8216-5C0A6AE1B146}" dt="2025-11-11T20:52:45.774" v="568" actId="1036"/>
          <ac:spMkLst>
            <pc:docMk/>
            <pc:sldMk cId="2202959131" sldId="306"/>
            <ac:spMk id="42" creationId="{AE73FB37-B7B5-BE06-3931-7302D39F7A37}"/>
          </ac:spMkLst>
        </pc:spChg>
        <pc:spChg chg="mod">
          <ac:chgData name="george kou" userId="7963425856001b1a" providerId="LiveId" clId="{52A55B19-77E2-4F4F-8216-5C0A6AE1B146}" dt="2025-11-11T20:52:45.774" v="568" actId="1036"/>
          <ac:spMkLst>
            <pc:docMk/>
            <pc:sldMk cId="2202959131" sldId="306"/>
            <ac:spMk id="47" creationId="{01938FD9-1220-B727-E165-9F170F899BBB}"/>
          </ac:spMkLst>
        </pc:spChg>
      </pc:sldChg>
      <pc:sldChg chg="modSp add mod modTransition">
        <pc:chgData name="george kou" userId="7963425856001b1a" providerId="LiveId" clId="{52A55B19-77E2-4F4F-8216-5C0A6AE1B146}" dt="2025-11-11T20:53:38.230" v="620"/>
        <pc:sldMkLst>
          <pc:docMk/>
          <pc:sldMk cId="3389827690" sldId="307"/>
        </pc:sldMkLst>
        <pc:spChg chg="mod">
          <ac:chgData name="george kou" userId="7963425856001b1a" providerId="LiveId" clId="{52A55B19-77E2-4F4F-8216-5C0A6AE1B146}" dt="2025-11-11T20:52:53.633" v="592" actId="1036"/>
          <ac:spMkLst>
            <pc:docMk/>
            <pc:sldMk cId="3389827690" sldId="307"/>
            <ac:spMk id="42" creationId="{1F7B2862-23B4-A689-CC61-C48E3965902A}"/>
          </ac:spMkLst>
        </pc:spChg>
        <pc:spChg chg="mod">
          <ac:chgData name="george kou" userId="7963425856001b1a" providerId="LiveId" clId="{52A55B19-77E2-4F4F-8216-5C0A6AE1B146}" dt="2025-11-11T20:52:53.633" v="592" actId="1036"/>
          <ac:spMkLst>
            <pc:docMk/>
            <pc:sldMk cId="3389827690" sldId="307"/>
            <ac:spMk id="47" creationId="{4D0ADF56-F977-B1B6-5786-69F333B37FA7}"/>
          </ac:spMkLst>
        </pc:spChg>
      </pc:sldChg>
      <pc:sldChg chg="modSp add mod modTransition">
        <pc:chgData name="george kou" userId="7963425856001b1a" providerId="LiveId" clId="{52A55B19-77E2-4F4F-8216-5C0A6AE1B146}" dt="2025-11-11T20:53:38.230" v="620"/>
        <pc:sldMkLst>
          <pc:docMk/>
          <pc:sldMk cId="660605357" sldId="308"/>
        </pc:sldMkLst>
        <pc:spChg chg="mod">
          <ac:chgData name="george kou" userId="7963425856001b1a" providerId="LiveId" clId="{52A55B19-77E2-4F4F-8216-5C0A6AE1B146}" dt="2025-11-11T20:53:27.133" v="619" actId="1036"/>
          <ac:spMkLst>
            <pc:docMk/>
            <pc:sldMk cId="660605357" sldId="308"/>
            <ac:spMk id="42" creationId="{B50C86B1-E854-DB48-2FAA-A5F5FDC36C6C}"/>
          </ac:spMkLst>
        </pc:spChg>
        <pc:spChg chg="mod">
          <ac:chgData name="george kou" userId="7963425856001b1a" providerId="LiveId" clId="{52A55B19-77E2-4F4F-8216-5C0A6AE1B146}" dt="2025-11-11T20:53:27.133" v="619" actId="1036"/>
          <ac:spMkLst>
            <pc:docMk/>
            <pc:sldMk cId="660605357" sldId="308"/>
            <ac:spMk id="47" creationId="{B347A450-C9B9-0591-CF94-A0097734E545}"/>
          </ac:spMkLst>
        </pc:spChg>
      </pc:sldChg>
      <pc:sldChg chg="addSp modSp new">
        <pc:chgData name="george kou" userId="7963425856001b1a" providerId="LiveId" clId="{52A55B19-77E2-4F4F-8216-5C0A6AE1B146}" dt="2025-11-11T21:05:30.640" v="628"/>
        <pc:sldMkLst>
          <pc:docMk/>
          <pc:sldMk cId="299291943" sldId="309"/>
        </pc:sldMkLst>
        <pc:picChg chg="add mod">
          <ac:chgData name="george kou" userId="7963425856001b1a" providerId="LiveId" clId="{52A55B19-77E2-4F4F-8216-5C0A6AE1B146}" dt="2025-11-11T21:05:30.640" v="628"/>
          <ac:picMkLst>
            <pc:docMk/>
            <pc:sldMk cId="299291943" sldId="309"/>
            <ac:picMk id="4" creationId="{298A08D8-0AC4-99C0-71E4-CD1397ED9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BF507-1F99-4AFE-8D2E-232A3FBC2C8A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72827-5539-4C34-B7DB-DA1A28EFE1D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52624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72827-5539-4C34-B7DB-DA1A28EFE1D6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597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72827-5539-4C34-B7DB-DA1A28EFE1D6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84510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72827-5539-4C34-B7DB-DA1A28EFE1D6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047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Masto </a:t>
            </a:r>
          </a:p>
          <a:p>
            <a:r>
              <a:rPr lang="en-US" dirty="0"/>
              <a:t>Paxeos </a:t>
            </a:r>
            <a:r>
              <a:rPr lang="en-US" dirty="0" err="1"/>
              <a:t>enterou</a:t>
            </a:r>
            <a:r>
              <a:rPr lang="en-US" dirty="0"/>
              <a:t> </a:t>
            </a:r>
          </a:p>
          <a:p>
            <a:r>
              <a:rPr lang="en-US" dirty="0" err="1"/>
              <a:t>Isofakou</a:t>
            </a:r>
            <a:endParaRPr lang="en-US" dirty="0"/>
          </a:p>
          <a:p>
            <a:r>
              <a:rPr lang="en-US" dirty="0" err="1"/>
              <a:t>Lemou</a:t>
            </a:r>
            <a:r>
              <a:rPr lang="en-US" dirty="0"/>
              <a:t> kai </a:t>
            </a:r>
            <a:r>
              <a:rPr lang="en-US" dirty="0" err="1"/>
              <a:t>kefalioi</a:t>
            </a:r>
            <a:r>
              <a:rPr lang="en-US" dirty="0"/>
              <a:t> </a:t>
            </a:r>
          </a:p>
          <a:p>
            <a:r>
              <a:rPr lang="en-US" dirty="0" err="1"/>
              <a:t>Nefron</a:t>
            </a:r>
            <a:r>
              <a:rPr lang="en-US" dirty="0"/>
              <a:t> </a:t>
            </a:r>
          </a:p>
          <a:p>
            <a:r>
              <a:rPr lang="en-US" dirty="0" err="1"/>
              <a:t>Pneumon</a:t>
            </a:r>
            <a:endParaRPr lang="en-US" dirty="0"/>
          </a:p>
          <a:p>
            <a:r>
              <a:rPr lang="en-US" dirty="0" err="1"/>
              <a:t>koilias</a:t>
            </a:r>
            <a:endParaRPr lang="en-US" dirty="0"/>
          </a:p>
          <a:p>
            <a:r>
              <a:rPr lang="en-US" dirty="0" err="1"/>
              <a:t>thiroidi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72827-5539-4C34-B7DB-DA1A28EFE1D6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09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ED3784-D16E-3479-7D79-AB70DFE9C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DF3D86F9-03D1-3395-BEC2-9BB38832C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F151058-561F-F7DC-119A-0A2A659C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0FF9447-7D25-EA07-D7FC-5D5CA941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86F0B97-21CE-E132-144B-BF0B3A8D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24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612F98A-F5A2-9FC7-DD99-6562DD27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F70C4534-D056-B94D-53C2-99963AA85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446D56E-D661-F9FD-5B5F-BEFF59A5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A52A5F2-2919-47FA-3934-709E4868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82B60E0-5103-FDF0-1A9B-36B565CB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247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645B10E-C74B-9EAC-C1DF-54A9319C4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E2184578-3E44-E956-50E5-90BC3533B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8598A4E-70E2-23F9-1AFE-7ADE85A6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C4A16BB-0D02-11E5-B4AC-6B3CE79A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B3C5FB4-2792-42AB-D86D-8A2BB0F4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644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EB7610-4E55-BFC8-9C0E-F05C6ECC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19295BD-D9E7-B868-26F7-C9E2220E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84C97F1-027A-B0F7-0E67-BF54462A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CBD9837-EAF6-ADA6-7B32-E18F6054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7863A48-8E0B-F4BB-7316-7FCDFAB1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786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98F9850-A712-696C-D35D-72C2D476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62AD12D-19A6-7AEA-2CBD-473E16655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A02479B-0575-FEDF-686A-B56B072D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54E4368-2A28-B4EA-6445-390091FC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3517E5B-732E-5F97-AEEA-BC63A76C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9154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F309EA7-31F4-0C68-46F7-5F683ADC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DE89D09-71DC-9878-59F9-EF59453F3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AC56B1A-6F31-18FF-8735-2145E7E35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BB8A09A-051F-073C-FFAC-11B95A7D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8E18AAC-167D-9F7D-2A25-3EDCCBB3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995097B-EA9C-4FD2-893C-9EE59059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1252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8CEC8C-44DB-EDC5-BCBF-64C2D7C7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A8F6263-32ED-5B2A-2807-D38D0D82B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250E804-75E2-DEF8-46EA-948042808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49442198-20D8-4741-7721-18596B7CD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9CDE3A1-5BA7-A36B-5FD4-3E55CDD2A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D0F2C9EE-76D5-E2E6-F636-CC805D2D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13E864FD-EAF5-D1BC-2BA2-5806E3EF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4A19AF3-D491-56A2-9A2E-AA72116D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492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4646D98-B2A8-0755-C807-2ABD42BA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F06616E7-61A7-D27A-D7A9-849A2939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124F820B-18B9-927F-AA03-BCABDFF5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81838A38-BB0D-FCE7-96CC-FADAB3EA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2649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54FEA18-94F7-2E66-DAA5-6DA226BA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55871EA4-6E03-63DB-5391-EA255FA1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09763A6-8671-6D14-2283-BBCD1FDB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542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8C1C152-7393-F052-493E-B49EBC5C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8568ACE-A2DD-449F-355A-DA5A3F53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CFD3BAD-58B9-7FD7-E80E-B4BCDC708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5B66E9C-F938-1204-5BF1-44645366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47D5E65-642B-6228-1CA2-CACFBF4A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4B8EA4B-7261-E9B2-D9A0-D6A5B420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86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B0A489-9F12-E5E4-C1B1-0B3ABC28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362ECED6-E201-BD88-4A7E-032F65A83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F44B829-E2BF-9824-4C7D-D68EC685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995E91C-5CDC-ED65-A838-E38B1CD6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D99DD4C-8A1E-E48D-0B20-53A578FB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644C466-1998-CDFA-E93F-D29DF636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407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4C780DC-91F0-C8E8-8CB9-AEE19649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44F7822-336F-6EEA-30FB-D5F99781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633D724-020A-01B9-C092-B4C79AD3F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3BAE75-1430-4001-B5A2-E4CBE0423769}" type="datetimeFigureOut">
              <a:rPr lang="el-GR" smtClean="0"/>
              <a:t>11/11/2025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0E0BED4-2B33-F53C-AA63-7E2BDEB1D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622C30-0AF8-A0AB-ED97-E4E898348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3770C-22A1-4D01-9DD5-2FCAED9E5F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2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Υπότιτλος 2">
            <a:extLst>
              <a:ext uri="{FF2B5EF4-FFF2-40B4-BE49-F238E27FC236}">
                <a16:creationId xmlns:a16="http://schemas.microsoft.com/office/drawing/2014/main" id="{7BEED912-1B6A-91E4-CD3A-341F830A8CD7}"/>
              </a:ext>
            </a:extLst>
          </p:cNvPr>
          <p:cNvSpPr txBox="1">
            <a:spLocks/>
          </p:cNvSpPr>
          <p:nvPr/>
        </p:nvSpPr>
        <p:spPr>
          <a:xfrm>
            <a:off x="72373" y="5559249"/>
            <a:ext cx="4823477" cy="129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Georgios </a:t>
            </a:r>
            <a:r>
              <a:rPr lang="en-US" sz="2000" u="sng" dirty="0" err="1"/>
              <a:t>Kousis</a:t>
            </a:r>
            <a:r>
              <a:rPr lang="en-US" sz="2000" u="sng" dirty="0"/>
              <a:t> </a:t>
            </a:r>
            <a:r>
              <a:rPr lang="en-US" sz="2000" u="sng" dirty="0" err="1"/>
              <a:t>Tsampazis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BC203</a:t>
            </a:r>
          </a:p>
          <a:p>
            <a:pPr marL="0" indent="0">
              <a:buNone/>
            </a:pPr>
            <a:r>
              <a:rPr lang="en-US" sz="2000" dirty="0"/>
              <a:t>https://github.com/geokousis/BCProjects</a:t>
            </a:r>
          </a:p>
        </p:txBody>
      </p:sp>
      <p:pic>
        <p:nvPicPr>
          <p:cNvPr id="19" name="Εικόνα 18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E3B43EC-EECE-0BE0-7011-34E63C5E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r="1297" b="-2"/>
          <a:stretch>
            <a:fillRect/>
          </a:stretch>
        </p:blipFill>
        <p:spPr>
          <a:xfrm>
            <a:off x="6347460" y="1070147"/>
            <a:ext cx="5844540" cy="467292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8E5CCC-C8B4-1C26-7EEC-22D3D6E6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640742" y="2309584"/>
            <a:ext cx="123362" cy="683316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A4F2E6-C9E1-359F-FAB8-8E3432107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72516" y="4941359"/>
            <a:ext cx="123362" cy="1569619"/>
          </a:xfrm>
          <a:prstGeom prst="rect">
            <a:avLst/>
          </a:prstGeom>
          <a:gradFill>
            <a:gsLst>
              <a:gs pos="19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Εικόνα 25" descr="Εικόνα που περιέχει τέχ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23762E4-B3DD-953E-795F-775678038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95" r="-3" b="457"/>
          <a:stretch>
            <a:fillRect/>
          </a:stretch>
        </p:blipFill>
        <p:spPr>
          <a:xfrm rot="16200000">
            <a:off x="2555363" y="1447768"/>
            <a:ext cx="4672927" cy="4876373"/>
          </a:xfrm>
          <a:prstGeom prst="rect">
            <a:avLst/>
          </a:prstGeom>
        </p:spPr>
      </p:pic>
      <p:sp>
        <p:nvSpPr>
          <p:cNvPr id="29" name="Τίτλος 1">
            <a:extLst>
              <a:ext uri="{FF2B5EF4-FFF2-40B4-BE49-F238E27FC236}">
                <a16:creationId xmlns:a16="http://schemas.microsoft.com/office/drawing/2014/main" id="{075FC4B5-1652-5246-7AD8-C15219743A52}"/>
              </a:ext>
            </a:extLst>
          </p:cNvPr>
          <p:cNvSpPr txBox="1">
            <a:spLocks/>
          </p:cNvSpPr>
          <p:nvPr/>
        </p:nvSpPr>
        <p:spPr>
          <a:xfrm>
            <a:off x="120360" y="103198"/>
            <a:ext cx="8534690" cy="10969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Reversing Tumor–Normal Expression Differences with L1000 Drug Signatures</a:t>
            </a:r>
          </a:p>
        </p:txBody>
      </p:sp>
    </p:spTree>
    <p:extLst>
      <p:ext uri="{BB962C8B-B14F-4D97-AF65-F5344CB8AC3E}">
        <p14:creationId xmlns:p14="http://schemas.microsoft.com/office/powerpoint/2010/main" val="4242348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E6921267-F06E-C192-210A-3976280E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r="1297" b="-2"/>
          <a:stretch>
            <a:fillRect/>
          </a:stretch>
        </p:blipFill>
        <p:spPr>
          <a:xfrm>
            <a:off x="2186940" y="303561"/>
            <a:ext cx="7818120" cy="62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64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B8577-49F4-1B39-1E29-308FE060E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95AC530-2EAE-7B29-FFFB-CB04CD288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t="13795" r="62019" b="7577"/>
          <a:stretch>
            <a:fillRect/>
          </a:stretch>
        </p:blipFill>
        <p:spPr>
          <a:xfrm>
            <a:off x="647700" y="777240"/>
            <a:ext cx="2872740" cy="491490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1115D994-7214-05E5-0630-90CBE607B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929" y="1076092"/>
            <a:ext cx="2381582" cy="3334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7A2CB4-9359-386A-0111-FEE4673783D1}"/>
              </a:ext>
            </a:extLst>
          </p:cNvPr>
          <p:cNvSpPr txBox="1"/>
          <p:nvPr/>
        </p:nvSpPr>
        <p:spPr>
          <a:xfrm>
            <a:off x="3807928" y="4629150"/>
            <a:ext cx="183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≈</a:t>
            </a:r>
            <a:r>
              <a:rPr lang="en-US" dirty="0"/>
              <a:t>700 genes</a:t>
            </a:r>
            <a:endParaRPr lang="el-GR" dirty="0"/>
          </a:p>
        </p:txBody>
      </p:sp>
      <p:pic>
        <p:nvPicPr>
          <p:cNvPr id="3" name="Εικόνα 2" descr="Εικόνα που περιέχει κείμενο, στιγμιότυπο οθόνης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133EFAD-7020-B9CB-3451-CD8AA9AB2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876873"/>
            <a:ext cx="8587740" cy="48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7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C8484756-45E6-E2B1-11BF-9A7A5AE3E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100"/>
            <a:ext cx="5541530" cy="3131800"/>
          </a:xfrm>
          <a:prstGeom prst="rect">
            <a:avLst/>
          </a:prstGeom>
        </p:spPr>
      </p:pic>
      <p:pic>
        <p:nvPicPr>
          <p:cNvPr id="10" name="Εικόνα 9" descr="Εικόνα που περιέχει κείμενο, στιγμιότυπο οθόνης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DA43623-B693-3BCF-4230-9D2600BB3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980" y="1534286"/>
            <a:ext cx="6615500" cy="37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7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25B0A-EA98-8F95-9725-A91EE267F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DDC83A7-3F82-A1FD-7657-AC9DBA2B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t="13795" r="62019" b="7577"/>
          <a:stretch>
            <a:fillRect/>
          </a:stretch>
        </p:blipFill>
        <p:spPr>
          <a:xfrm>
            <a:off x="647700" y="777240"/>
            <a:ext cx="2872740" cy="491490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741D82B1-EF01-4A56-C90E-D2FA4B80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929" y="1076092"/>
            <a:ext cx="2381582" cy="3334215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στιγμιότυπο οθόνης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6758354-40D4-9370-24C6-35F1B22F3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316515"/>
            <a:ext cx="8587740" cy="48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A074D-B94A-28F5-2237-16C48715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C842223-CFB2-6136-F48B-402E1D322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4" t="4775" r="34693" b="65358"/>
          <a:stretch>
            <a:fillRect/>
          </a:stretch>
        </p:blipFill>
        <p:spPr>
          <a:xfrm>
            <a:off x="426720" y="316515"/>
            <a:ext cx="2080260" cy="186690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διάγραμμα, αριθμό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1585028-ACD4-CA62-F559-8D0749419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3730885"/>
            <a:ext cx="5570220" cy="2810600"/>
          </a:xfrm>
          <a:prstGeom prst="rect">
            <a:avLst/>
          </a:prstGeom>
        </p:spPr>
      </p:pic>
      <p:pic>
        <p:nvPicPr>
          <p:cNvPr id="10" name="Εικόνα 9" descr="Εικόνα που περιέχει κείμενο, στιγμιότυπο οθόνης, διάγραμμα, γράφ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D7023D4-424B-2036-BB7E-AC10F21D6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18" y="205740"/>
            <a:ext cx="9715682" cy="3783812"/>
          </a:xfrm>
          <a:prstGeom prst="rect">
            <a:avLst/>
          </a:prstGeom>
        </p:spPr>
      </p:pic>
      <p:sp>
        <p:nvSpPr>
          <p:cNvPr id="12" name="Οβάλ 11">
            <a:extLst>
              <a:ext uri="{FF2B5EF4-FFF2-40B4-BE49-F238E27FC236}">
                <a16:creationId xmlns:a16="http://schemas.microsoft.com/office/drawing/2014/main" id="{8289E374-8C8B-E8B3-B6BD-5B24BA5558D9}"/>
              </a:ext>
            </a:extLst>
          </p:cNvPr>
          <p:cNvSpPr/>
          <p:nvPr/>
        </p:nvSpPr>
        <p:spPr>
          <a:xfrm>
            <a:off x="8596314" y="1742894"/>
            <a:ext cx="742950" cy="1119369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D12A58A1-1FA0-AD62-6420-28ED3A3E026E}"/>
              </a:ext>
            </a:extLst>
          </p:cNvPr>
          <p:cNvSpPr/>
          <p:nvPr/>
        </p:nvSpPr>
        <p:spPr>
          <a:xfrm>
            <a:off x="8777289" y="428625"/>
            <a:ext cx="742950" cy="762000"/>
          </a:xfrm>
          <a:prstGeom prst="ellipse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3" name="Ευθεία γραμμή σύνδεσης 2">
            <a:extLst>
              <a:ext uri="{FF2B5EF4-FFF2-40B4-BE49-F238E27FC236}">
                <a16:creationId xmlns:a16="http://schemas.microsoft.com/office/drawing/2014/main" id="{BDD2BDB6-3B20-41D4-D9DB-86F5AC0F1D5B}"/>
              </a:ext>
            </a:extLst>
          </p:cNvPr>
          <p:cNvCxnSpPr/>
          <p:nvPr/>
        </p:nvCxnSpPr>
        <p:spPr>
          <a:xfrm>
            <a:off x="7232650" y="2051050"/>
            <a:ext cx="2603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A5CC1E85-3B84-ED8C-2F95-E9A1BCFDC04E}"/>
              </a:ext>
            </a:extLst>
          </p:cNvPr>
          <p:cNvCxnSpPr>
            <a:cxnSpLocks/>
          </p:cNvCxnSpPr>
          <p:nvPr/>
        </p:nvCxnSpPr>
        <p:spPr>
          <a:xfrm>
            <a:off x="7232650" y="1905000"/>
            <a:ext cx="4381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21ABB7C2-9947-2F31-3CB9-5288B3D0CFBD}"/>
              </a:ext>
            </a:extLst>
          </p:cNvPr>
          <p:cNvCxnSpPr>
            <a:cxnSpLocks/>
          </p:cNvCxnSpPr>
          <p:nvPr/>
        </p:nvCxnSpPr>
        <p:spPr>
          <a:xfrm>
            <a:off x="7232650" y="2227865"/>
            <a:ext cx="4381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189939F4-9034-B3CE-AD2B-BD217A0C4DC2}"/>
              </a:ext>
            </a:extLst>
          </p:cNvPr>
          <p:cNvCxnSpPr>
            <a:cxnSpLocks/>
          </p:cNvCxnSpPr>
          <p:nvPr/>
        </p:nvCxnSpPr>
        <p:spPr>
          <a:xfrm>
            <a:off x="7143750" y="2392965"/>
            <a:ext cx="4381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463463E2-1963-CBF7-AA4B-3BA2A5569CAF}"/>
              </a:ext>
            </a:extLst>
          </p:cNvPr>
          <p:cNvCxnSpPr>
            <a:cxnSpLocks/>
          </p:cNvCxnSpPr>
          <p:nvPr/>
        </p:nvCxnSpPr>
        <p:spPr>
          <a:xfrm>
            <a:off x="7232650" y="1053115"/>
            <a:ext cx="349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61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13755-58FF-CAE6-70C2-CD441241E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AA34DC6-A91C-0469-1832-60ECFF91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4" t="4775" r="34693" b="65358"/>
          <a:stretch>
            <a:fillRect/>
          </a:stretch>
        </p:blipFill>
        <p:spPr>
          <a:xfrm>
            <a:off x="426720" y="316515"/>
            <a:ext cx="2080260" cy="1866900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διάγραμμα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9ECBB5D-BD32-74F9-A58A-0A10AF527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55" y="2338793"/>
            <a:ext cx="8481060" cy="32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7482E-64F0-DA17-8B86-B448FDB42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Ορθογώνιο 53">
            <a:extLst>
              <a:ext uri="{FF2B5EF4-FFF2-40B4-BE49-F238E27FC236}">
                <a16:creationId xmlns:a16="http://schemas.microsoft.com/office/drawing/2014/main" id="{FF3307F0-2700-C4E5-11B5-572BF5D9CD41}"/>
              </a:ext>
            </a:extLst>
          </p:cNvPr>
          <p:cNvSpPr/>
          <p:nvPr/>
        </p:nvSpPr>
        <p:spPr>
          <a:xfrm>
            <a:off x="6677696" y="1050673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4" name="Ορθογώνιο 63">
            <a:extLst>
              <a:ext uri="{FF2B5EF4-FFF2-40B4-BE49-F238E27FC236}">
                <a16:creationId xmlns:a16="http://schemas.microsoft.com/office/drawing/2014/main" id="{B929EE62-99F8-A532-2211-7631053AC471}"/>
              </a:ext>
            </a:extLst>
          </p:cNvPr>
          <p:cNvSpPr/>
          <p:nvPr/>
        </p:nvSpPr>
        <p:spPr>
          <a:xfrm>
            <a:off x="8266164" y="1050673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5" name="Ορθογώνιο 64">
            <a:extLst>
              <a:ext uri="{FF2B5EF4-FFF2-40B4-BE49-F238E27FC236}">
                <a16:creationId xmlns:a16="http://schemas.microsoft.com/office/drawing/2014/main" id="{65660168-E411-4354-7748-C35AEB1D58F8}"/>
              </a:ext>
            </a:extLst>
          </p:cNvPr>
          <p:cNvSpPr/>
          <p:nvPr/>
        </p:nvSpPr>
        <p:spPr>
          <a:xfrm>
            <a:off x="9854632" y="1050673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16B9151-6121-4729-A52B-3F1393D7C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99060" y="222887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19E040F6-E799-614A-44B6-5142148AFEA6}"/>
              </a:ext>
            </a:extLst>
          </p:cNvPr>
          <p:cNvSpPr/>
          <p:nvPr/>
        </p:nvSpPr>
        <p:spPr>
          <a:xfrm>
            <a:off x="5583556" y="101536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240401D-C0F1-D10E-2820-56EDA32AFEF1}"/>
              </a:ext>
            </a:extLst>
          </p:cNvPr>
          <p:cNvSpPr/>
          <p:nvPr/>
        </p:nvSpPr>
        <p:spPr>
          <a:xfrm>
            <a:off x="6764048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C731625C-E521-C199-5A66-DC0BECC6E43B}"/>
              </a:ext>
            </a:extLst>
          </p:cNvPr>
          <p:cNvSpPr/>
          <p:nvPr/>
        </p:nvSpPr>
        <p:spPr>
          <a:xfrm>
            <a:off x="7944540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68A14A03-A4A6-DE57-BD5B-89725282DE27}"/>
              </a:ext>
            </a:extLst>
          </p:cNvPr>
          <p:cNvSpPr/>
          <p:nvPr/>
        </p:nvSpPr>
        <p:spPr>
          <a:xfrm>
            <a:off x="9125032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06BEC605-9BAA-9EA2-E634-AB5EE7524BDF}"/>
              </a:ext>
            </a:extLst>
          </p:cNvPr>
          <p:cNvSpPr/>
          <p:nvPr/>
        </p:nvSpPr>
        <p:spPr>
          <a:xfrm>
            <a:off x="10305524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C365C0AF-9AAB-DE19-F019-BFE5AF0EE625}"/>
              </a:ext>
            </a:extLst>
          </p:cNvPr>
          <p:cNvSpPr/>
          <p:nvPr/>
        </p:nvSpPr>
        <p:spPr>
          <a:xfrm>
            <a:off x="5583556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9518C31-EEA3-9883-5407-69EEAF118715}"/>
              </a:ext>
            </a:extLst>
          </p:cNvPr>
          <p:cNvSpPr/>
          <p:nvPr/>
        </p:nvSpPr>
        <p:spPr>
          <a:xfrm>
            <a:off x="6764048" y="156400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AF6B6562-FAA6-23F9-9E53-67FF2B213F40}"/>
              </a:ext>
            </a:extLst>
          </p:cNvPr>
          <p:cNvSpPr/>
          <p:nvPr/>
        </p:nvSpPr>
        <p:spPr>
          <a:xfrm>
            <a:off x="7944540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2BEACA74-6731-BF5F-1C78-65CF5940B920}"/>
              </a:ext>
            </a:extLst>
          </p:cNvPr>
          <p:cNvSpPr/>
          <p:nvPr/>
        </p:nvSpPr>
        <p:spPr>
          <a:xfrm>
            <a:off x="9125032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4139EF0C-29F2-94C3-26DA-AF5728AA0814}"/>
              </a:ext>
            </a:extLst>
          </p:cNvPr>
          <p:cNvSpPr/>
          <p:nvPr/>
        </p:nvSpPr>
        <p:spPr>
          <a:xfrm>
            <a:off x="10305524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627EE7EF-0A47-DB87-B30E-24A6D334D4A7}"/>
              </a:ext>
            </a:extLst>
          </p:cNvPr>
          <p:cNvSpPr/>
          <p:nvPr/>
        </p:nvSpPr>
        <p:spPr>
          <a:xfrm>
            <a:off x="5583556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30B91162-E35D-9C9A-0160-7287BFCEB70B}"/>
              </a:ext>
            </a:extLst>
          </p:cNvPr>
          <p:cNvSpPr/>
          <p:nvPr/>
        </p:nvSpPr>
        <p:spPr>
          <a:xfrm>
            <a:off x="6764048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59549BFD-DE9E-A82F-31B2-1D692AF13332}"/>
              </a:ext>
            </a:extLst>
          </p:cNvPr>
          <p:cNvSpPr/>
          <p:nvPr/>
        </p:nvSpPr>
        <p:spPr>
          <a:xfrm>
            <a:off x="7944540" y="211264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B1BB8947-EB2F-2BB0-A312-C59164298F63}"/>
              </a:ext>
            </a:extLst>
          </p:cNvPr>
          <p:cNvSpPr/>
          <p:nvPr/>
        </p:nvSpPr>
        <p:spPr>
          <a:xfrm>
            <a:off x="9125032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5984D5D8-7D98-DDEB-63C8-E1647FB6F949}"/>
              </a:ext>
            </a:extLst>
          </p:cNvPr>
          <p:cNvSpPr/>
          <p:nvPr/>
        </p:nvSpPr>
        <p:spPr>
          <a:xfrm>
            <a:off x="10305524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68A7E62F-86B0-9444-4A98-7C4177796291}"/>
              </a:ext>
            </a:extLst>
          </p:cNvPr>
          <p:cNvSpPr/>
          <p:nvPr/>
        </p:nvSpPr>
        <p:spPr>
          <a:xfrm>
            <a:off x="5583556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26F75A30-7E23-C305-EC5F-FF42708E8FA9}"/>
              </a:ext>
            </a:extLst>
          </p:cNvPr>
          <p:cNvSpPr/>
          <p:nvPr/>
        </p:nvSpPr>
        <p:spPr>
          <a:xfrm>
            <a:off x="6764048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84C984A1-268D-6C73-12E7-1A02C6014811}"/>
              </a:ext>
            </a:extLst>
          </p:cNvPr>
          <p:cNvSpPr/>
          <p:nvPr/>
        </p:nvSpPr>
        <p:spPr>
          <a:xfrm>
            <a:off x="7944540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C0CD9D95-5F4D-5CFA-7382-56411D2E54C1}"/>
              </a:ext>
            </a:extLst>
          </p:cNvPr>
          <p:cNvSpPr/>
          <p:nvPr/>
        </p:nvSpPr>
        <p:spPr>
          <a:xfrm>
            <a:off x="9125032" y="266128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CD29AD17-5C4E-1825-14B2-3CA1B792F15F}"/>
              </a:ext>
            </a:extLst>
          </p:cNvPr>
          <p:cNvSpPr/>
          <p:nvPr/>
        </p:nvSpPr>
        <p:spPr>
          <a:xfrm>
            <a:off x="10305524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AA14926A-1191-ED7F-7E18-E16B444B1B1E}"/>
              </a:ext>
            </a:extLst>
          </p:cNvPr>
          <p:cNvSpPr/>
          <p:nvPr/>
        </p:nvSpPr>
        <p:spPr>
          <a:xfrm>
            <a:off x="5583556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D5928BFA-5919-9851-5C15-2F05D425AB7A}"/>
              </a:ext>
            </a:extLst>
          </p:cNvPr>
          <p:cNvSpPr/>
          <p:nvPr/>
        </p:nvSpPr>
        <p:spPr>
          <a:xfrm>
            <a:off x="6764048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EAC04379-36B5-2BB8-7483-7C95FAC5390F}"/>
              </a:ext>
            </a:extLst>
          </p:cNvPr>
          <p:cNvSpPr/>
          <p:nvPr/>
        </p:nvSpPr>
        <p:spPr>
          <a:xfrm>
            <a:off x="7944540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286D3A46-2316-B414-1195-CB35651C1D92}"/>
              </a:ext>
            </a:extLst>
          </p:cNvPr>
          <p:cNvSpPr/>
          <p:nvPr/>
        </p:nvSpPr>
        <p:spPr>
          <a:xfrm>
            <a:off x="9125032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B2152F26-9CAF-EA1B-48A5-992CBC3578A6}"/>
              </a:ext>
            </a:extLst>
          </p:cNvPr>
          <p:cNvSpPr/>
          <p:nvPr/>
        </p:nvSpPr>
        <p:spPr>
          <a:xfrm>
            <a:off x="10305524" y="320992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F641E111-F4F5-BA83-536F-83E7C9543B87}"/>
              </a:ext>
            </a:extLst>
          </p:cNvPr>
          <p:cNvSpPr/>
          <p:nvPr/>
        </p:nvSpPr>
        <p:spPr>
          <a:xfrm rot="5400000">
            <a:off x="9049740" y="-896259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6FD371-1089-8F2D-361D-666FCD7B1645}"/>
              </a:ext>
            </a:extLst>
          </p:cNvPr>
          <p:cNvSpPr txBox="1"/>
          <p:nvPr/>
        </p:nvSpPr>
        <p:spPr>
          <a:xfrm>
            <a:off x="8534786" y="524769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1D716BF8-6C28-C334-3D42-A6EAA57B4C0E}"/>
              </a:ext>
            </a:extLst>
          </p:cNvPr>
          <p:cNvSpPr/>
          <p:nvPr/>
        </p:nvSpPr>
        <p:spPr>
          <a:xfrm rot="5400000">
            <a:off x="6090418" y="428090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DAA402-8821-B5C3-2957-5ACDE6FD19DA}"/>
              </a:ext>
            </a:extLst>
          </p:cNvPr>
          <p:cNvSpPr txBox="1"/>
          <p:nvPr/>
        </p:nvSpPr>
        <p:spPr>
          <a:xfrm>
            <a:off x="5686022" y="523816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7BC7C8-817D-6EA1-6FC7-A60429DD3F0A}"/>
              </a:ext>
            </a:extLst>
          </p:cNvPr>
          <p:cNvSpPr txBox="1"/>
          <p:nvPr/>
        </p:nvSpPr>
        <p:spPr>
          <a:xfrm>
            <a:off x="5486503" y="75577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296A7040-1254-E19C-8B50-2427BA756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110" y="3523785"/>
            <a:ext cx="2381582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4" grpId="0" animBg="1"/>
      <p:bldP spid="65" grpId="0" animBg="1"/>
      <p:bldP spid="6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0" grpId="0" animBg="1"/>
      <p:bldP spid="51" grpId="0"/>
      <p:bldP spid="52" grpId="0" animBg="1"/>
      <p:bldP spid="53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EA6C9-8BA1-5A3F-6647-4377F4FA1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D93CF3D-1D3C-CB66-221A-BD715578A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99060" y="222887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4206A0E-6700-CB29-881A-F5A64889ADBD}"/>
              </a:ext>
            </a:extLst>
          </p:cNvPr>
          <p:cNvSpPr/>
          <p:nvPr/>
        </p:nvSpPr>
        <p:spPr>
          <a:xfrm>
            <a:off x="5583556" y="101536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E9A198CF-4A40-CEF4-1B79-2350F245EACF}"/>
              </a:ext>
            </a:extLst>
          </p:cNvPr>
          <p:cNvSpPr/>
          <p:nvPr/>
        </p:nvSpPr>
        <p:spPr>
          <a:xfrm>
            <a:off x="6764048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9FA2876F-E47E-5C3A-F822-688E1E6B7036}"/>
              </a:ext>
            </a:extLst>
          </p:cNvPr>
          <p:cNvSpPr/>
          <p:nvPr/>
        </p:nvSpPr>
        <p:spPr>
          <a:xfrm>
            <a:off x="7944540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6083F117-0C89-A133-8E37-2A9048EBB084}"/>
              </a:ext>
            </a:extLst>
          </p:cNvPr>
          <p:cNvSpPr/>
          <p:nvPr/>
        </p:nvSpPr>
        <p:spPr>
          <a:xfrm>
            <a:off x="9125032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001CFFDE-DD6D-2D6D-D8DF-15AF5963E7C8}"/>
              </a:ext>
            </a:extLst>
          </p:cNvPr>
          <p:cNvSpPr/>
          <p:nvPr/>
        </p:nvSpPr>
        <p:spPr>
          <a:xfrm>
            <a:off x="10305524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ABF38D86-8138-4B4C-3FBA-EEB6C9514642}"/>
              </a:ext>
            </a:extLst>
          </p:cNvPr>
          <p:cNvSpPr/>
          <p:nvPr/>
        </p:nvSpPr>
        <p:spPr>
          <a:xfrm>
            <a:off x="5583556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8CC78ABC-86F5-6CD6-BC7E-3BE779E41385}"/>
              </a:ext>
            </a:extLst>
          </p:cNvPr>
          <p:cNvSpPr/>
          <p:nvPr/>
        </p:nvSpPr>
        <p:spPr>
          <a:xfrm>
            <a:off x="6764048" y="156400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F16D0996-3C48-50D8-2CA5-CB6729C2DCAF}"/>
              </a:ext>
            </a:extLst>
          </p:cNvPr>
          <p:cNvSpPr/>
          <p:nvPr/>
        </p:nvSpPr>
        <p:spPr>
          <a:xfrm>
            <a:off x="7944540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08D2712A-D5EA-9CDD-0F8B-53A81F4A5FC7}"/>
              </a:ext>
            </a:extLst>
          </p:cNvPr>
          <p:cNvSpPr/>
          <p:nvPr/>
        </p:nvSpPr>
        <p:spPr>
          <a:xfrm>
            <a:off x="9125032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C4D3E309-511E-90DE-E700-390076DAE230}"/>
              </a:ext>
            </a:extLst>
          </p:cNvPr>
          <p:cNvSpPr/>
          <p:nvPr/>
        </p:nvSpPr>
        <p:spPr>
          <a:xfrm>
            <a:off x="10305524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6E30BB02-5DFA-0BEA-879E-F85BF157B9FF}"/>
              </a:ext>
            </a:extLst>
          </p:cNvPr>
          <p:cNvSpPr/>
          <p:nvPr/>
        </p:nvSpPr>
        <p:spPr>
          <a:xfrm>
            <a:off x="5583556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F41F9E42-39E5-CB60-0F53-2FDF7C408932}"/>
              </a:ext>
            </a:extLst>
          </p:cNvPr>
          <p:cNvSpPr/>
          <p:nvPr/>
        </p:nvSpPr>
        <p:spPr>
          <a:xfrm>
            <a:off x="6764048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5A92F50D-6B8D-EB98-E477-132E8A98994E}"/>
              </a:ext>
            </a:extLst>
          </p:cNvPr>
          <p:cNvSpPr/>
          <p:nvPr/>
        </p:nvSpPr>
        <p:spPr>
          <a:xfrm>
            <a:off x="7944540" y="211264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411AC7EB-364C-A868-42A0-391EB3DC9FE2}"/>
              </a:ext>
            </a:extLst>
          </p:cNvPr>
          <p:cNvSpPr/>
          <p:nvPr/>
        </p:nvSpPr>
        <p:spPr>
          <a:xfrm>
            <a:off x="9125032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8CADF12A-EA09-BB6C-BCFE-3CFC7CD64494}"/>
              </a:ext>
            </a:extLst>
          </p:cNvPr>
          <p:cNvSpPr/>
          <p:nvPr/>
        </p:nvSpPr>
        <p:spPr>
          <a:xfrm>
            <a:off x="10305524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D2FDCE89-9CCF-AA98-A3A8-A0131608592C}"/>
              </a:ext>
            </a:extLst>
          </p:cNvPr>
          <p:cNvSpPr/>
          <p:nvPr/>
        </p:nvSpPr>
        <p:spPr>
          <a:xfrm>
            <a:off x="5583556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CC04E8A8-BA81-E168-9837-8C864221509D}"/>
              </a:ext>
            </a:extLst>
          </p:cNvPr>
          <p:cNvSpPr/>
          <p:nvPr/>
        </p:nvSpPr>
        <p:spPr>
          <a:xfrm>
            <a:off x="6764048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D76F4938-ADAB-15DF-1D4A-FCD0AB22CA56}"/>
              </a:ext>
            </a:extLst>
          </p:cNvPr>
          <p:cNvSpPr/>
          <p:nvPr/>
        </p:nvSpPr>
        <p:spPr>
          <a:xfrm>
            <a:off x="7944540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14F0601C-79C5-92B4-926E-5EEF675C15F0}"/>
              </a:ext>
            </a:extLst>
          </p:cNvPr>
          <p:cNvSpPr/>
          <p:nvPr/>
        </p:nvSpPr>
        <p:spPr>
          <a:xfrm>
            <a:off x="9125032" y="266128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980F9403-97B8-6CB1-5F13-1361A7A2CAFF}"/>
              </a:ext>
            </a:extLst>
          </p:cNvPr>
          <p:cNvSpPr/>
          <p:nvPr/>
        </p:nvSpPr>
        <p:spPr>
          <a:xfrm>
            <a:off x="10305524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67B2785B-92D2-3DDF-BAE3-3B1E29B98460}"/>
              </a:ext>
            </a:extLst>
          </p:cNvPr>
          <p:cNvSpPr/>
          <p:nvPr/>
        </p:nvSpPr>
        <p:spPr>
          <a:xfrm>
            <a:off x="5583556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C30C97F8-FDC0-825E-04B1-6D9E8FCDF95D}"/>
              </a:ext>
            </a:extLst>
          </p:cNvPr>
          <p:cNvSpPr/>
          <p:nvPr/>
        </p:nvSpPr>
        <p:spPr>
          <a:xfrm>
            <a:off x="6764048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07CE95D3-AA6B-0A85-2DD8-04F3B695DD41}"/>
              </a:ext>
            </a:extLst>
          </p:cNvPr>
          <p:cNvSpPr/>
          <p:nvPr/>
        </p:nvSpPr>
        <p:spPr>
          <a:xfrm>
            <a:off x="7944540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89D7CD7F-B5CE-07BC-F926-481F8F0C5527}"/>
              </a:ext>
            </a:extLst>
          </p:cNvPr>
          <p:cNvSpPr/>
          <p:nvPr/>
        </p:nvSpPr>
        <p:spPr>
          <a:xfrm>
            <a:off x="9125032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93DED17D-5B3B-CB22-7A0C-6387E33BEF40}"/>
              </a:ext>
            </a:extLst>
          </p:cNvPr>
          <p:cNvSpPr/>
          <p:nvPr/>
        </p:nvSpPr>
        <p:spPr>
          <a:xfrm>
            <a:off x="10305524" y="320992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89E028AA-525A-AEE4-4CA0-F4BBE0067BD2}"/>
              </a:ext>
            </a:extLst>
          </p:cNvPr>
          <p:cNvSpPr/>
          <p:nvPr/>
        </p:nvSpPr>
        <p:spPr>
          <a:xfrm rot="5400000">
            <a:off x="9049740" y="-896259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D382B6-03AA-DDD9-C210-B23434C7C85D}"/>
              </a:ext>
            </a:extLst>
          </p:cNvPr>
          <p:cNvSpPr txBox="1"/>
          <p:nvPr/>
        </p:nvSpPr>
        <p:spPr>
          <a:xfrm>
            <a:off x="8534786" y="524769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03B19BE8-D86C-5E93-7948-0DB3DF6BF882}"/>
              </a:ext>
            </a:extLst>
          </p:cNvPr>
          <p:cNvSpPr/>
          <p:nvPr/>
        </p:nvSpPr>
        <p:spPr>
          <a:xfrm rot="5400000">
            <a:off x="6090418" y="428090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2F979D-17A5-27D7-1ADD-3D56C133D1E2}"/>
              </a:ext>
            </a:extLst>
          </p:cNvPr>
          <p:cNvSpPr txBox="1"/>
          <p:nvPr/>
        </p:nvSpPr>
        <p:spPr>
          <a:xfrm>
            <a:off x="5686022" y="523816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44" name="Ορθογώνιο 43">
            <a:extLst>
              <a:ext uri="{FF2B5EF4-FFF2-40B4-BE49-F238E27FC236}">
                <a16:creationId xmlns:a16="http://schemas.microsoft.com/office/drawing/2014/main" id="{3E3017CA-0021-1EFC-8C0A-7324321AFC80}"/>
              </a:ext>
            </a:extLst>
          </p:cNvPr>
          <p:cNvSpPr/>
          <p:nvPr/>
        </p:nvSpPr>
        <p:spPr>
          <a:xfrm>
            <a:off x="4294994" y="4745354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5" name="Ορθογώνιο 44">
            <a:extLst>
              <a:ext uri="{FF2B5EF4-FFF2-40B4-BE49-F238E27FC236}">
                <a16:creationId xmlns:a16="http://schemas.microsoft.com/office/drawing/2014/main" id="{5CC18947-8687-6581-4694-A1DBC92B8402}"/>
              </a:ext>
            </a:extLst>
          </p:cNvPr>
          <p:cNvSpPr/>
          <p:nvPr/>
        </p:nvSpPr>
        <p:spPr>
          <a:xfrm>
            <a:off x="5883462" y="4745354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Ορθογώνιο 45">
            <a:extLst>
              <a:ext uri="{FF2B5EF4-FFF2-40B4-BE49-F238E27FC236}">
                <a16:creationId xmlns:a16="http://schemas.microsoft.com/office/drawing/2014/main" id="{99EE9DE2-5B15-995F-2915-0BB30625DA19}"/>
              </a:ext>
            </a:extLst>
          </p:cNvPr>
          <p:cNvSpPr/>
          <p:nvPr/>
        </p:nvSpPr>
        <p:spPr>
          <a:xfrm>
            <a:off x="7471930" y="4745354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B619DF-3929-BDF1-B8ED-A0609EF16521}"/>
              </a:ext>
            </a:extLst>
          </p:cNvPr>
          <p:cNvSpPr txBox="1"/>
          <p:nvPr/>
        </p:nvSpPr>
        <p:spPr>
          <a:xfrm>
            <a:off x="5486503" y="75577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2822700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B4E06-A06E-7DB6-CCBC-8C254CDA2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4A39A86-B636-5C5F-C849-A050E3012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99060" y="222887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86AFA9B-DA76-C4DC-9695-20496C196413}"/>
              </a:ext>
            </a:extLst>
          </p:cNvPr>
          <p:cNvSpPr/>
          <p:nvPr/>
        </p:nvSpPr>
        <p:spPr>
          <a:xfrm>
            <a:off x="5583556" y="101536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988061B-244E-3A29-F41B-4DC040AD9CD8}"/>
              </a:ext>
            </a:extLst>
          </p:cNvPr>
          <p:cNvSpPr/>
          <p:nvPr/>
        </p:nvSpPr>
        <p:spPr>
          <a:xfrm>
            <a:off x="6764048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F5FE5BE-E67F-B486-36E9-D18A12F72CE8}"/>
              </a:ext>
            </a:extLst>
          </p:cNvPr>
          <p:cNvSpPr/>
          <p:nvPr/>
        </p:nvSpPr>
        <p:spPr>
          <a:xfrm>
            <a:off x="7944540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708B7719-0872-12C2-5858-C04CF18C46A9}"/>
              </a:ext>
            </a:extLst>
          </p:cNvPr>
          <p:cNvSpPr/>
          <p:nvPr/>
        </p:nvSpPr>
        <p:spPr>
          <a:xfrm>
            <a:off x="9125032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2422ABF0-6440-6EAA-A46E-ADF3D297B336}"/>
              </a:ext>
            </a:extLst>
          </p:cNvPr>
          <p:cNvSpPr/>
          <p:nvPr/>
        </p:nvSpPr>
        <p:spPr>
          <a:xfrm>
            <a:off x="10305524" y="101536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5CBE5B90-DC80-4D97-823B-F61EB8990EC1}"/>
              </a:ext>
            </a:extLst>
          </p:cNvPr>
          <p:cNvSpPr/>
          <p:nvPr/>
        </p:nvSpPr>
        <p:spPr>
          <a:xfrm>
            <a:off x="5583556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F6811E91-A311-7CA1-CBD3-22EE20BDE2C5}"/>
              </a:ext>
            </a:extLst>
          </p:cNvPr>
          <p:cNvSpPr/>
          <p:nvPr/>
        </p:nvSpPr>
        <p:spPr>
          <a:xfrm>
            <a:off x="6764048" y="156400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48121A87-10A3-444A-51E3-A7B07E339B0B}"/>
              </a:ext>
            </a:extLst>
          </p:cNvPr>
          <p:cNvSpPr/>
          <p:nvPr/>
        </p:nvSpPr>
        <p:spPr>
          <a:xfrm>
            <a:off x="7944540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CD61E192-0F8C-455E-6481-7537D463B86E}"/>
              </a:ext>
            </a:extLst>
          </p:cNvPr>
          <p:cNvSpPr/>
          <p:nvPr/>
        </p:nvSpPr>
        <p:spPr>
          <a:xfrm>
            <a:off x="9125032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91AAF029-FBBE-C4AD-DFC9-B72EF4E321EE}"/>
              </a:ext>
            </a:extLst>
          </p:cNvPr>
          <p:cNvSpPr/>
          <p:nvPr/>
        </p:nvSpPr>
        <p:spPr>
          <a:xfrm>
            <a:off x="10305524" y="156400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637E8302-DABB-10FE-1BEF-4791361464FC}"/>
              </a:ext>
            </a:extLst>
          </p:cNvPr>
          <p:cNvSpPr/>
          <p:nvPr/>
        </p:nvSpPr>
        <p:spPr>
          <a:xfrm>
            <a:off x="5583556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7E3EE988-71C0-51F9-DD39-3653461AD5F9}"/>
              </a:ext>
            </a:extLst>
          </p:cNvPr>
          <p:cNvSpPr/>
          <p:nvPr/>
        </p:nvSpPr>
        <p:spPr>
          <a:xfrm>
            <a:off x="6764048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9658641A-F804-FBB0-8D66-08B4D1EF91E6}"/>
              </a:ext>
            </a:extLst>
          </p:cNvPr>
          <p:cNvSpPr/>
          <p:nvPr/>
        </p:nvSpPr>
        <p:spPr>
          <a:xfrm>
            <a:off x="7944540" y="211264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FD9E8A40-456E-6FED-D185-6DA98F70C4EA}"/>
              </a:ext>
            </a:extLst>
          </p:cNvPr>
          <p:cNvSpPr/>
          <p:nvPr/>
        </p:nvSpPr>
        <p:spPr>
          <a:xfrm>
            <a:off x="9125032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8CB27521-BB66-E0A8-B6DA-501F0877B4C7}"/>
              </a:ext>
            </a:extLst>
          </p:cNvPr>
          <p:cNvSpPr/>
          <p:nvPr/>
        </p:nvSpPr>
        <p:spPr>
          <a:xfrm>
            <a:off x="10305524" y="211264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39FAC3DC-B966-9FFF-50E0-356D92A07911}"/>
              </a:ext>
            </a:extLst>
          </p:cNvPr>
          <p:cNvSpPr/>
          <p:nvPr/>
        </p:nvSpPr>
        <p:spPr>
          <a:xfrm>
            <a:off x="5583556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10E224B1-1379-B2F8-EBC2-C8997438D4A0}"/>
              </a:ext>
            </a:extLst>
          </p:cNvPr>
          <p:cNvSpPr/>
          <p:nvPr/>
        </p:nvSpPr>
        <p:spPr>
          <a:xfrm>
            <a:off x="6764048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0193259B-8F3C-4F82-3034-0B0F0FAA1902}"/>
              </a:ext>
            </a:extLst>
          </p:cNvPr>
          <p:cNvSpPr/>
          <p:nvPr/>
        </p:nvSpPr>
        <p:spPr>
          <a:xfrm>
            <a:off x="7944540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3B462ABE-F4F2-2BBC-073C-3047C7C3AA90}"/>
              </a:ext>
            </a:extLst>
          </p:cNvPr>
          <p:cNvSpPr/>
          <p:nvPr/>
        </p:nvSpPr>
        <p:spPr>
          <a:xfrm>
            <a:off x="9125032" y="266128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964937AB-01F4-F0D8-F1E6-ABE7C675FB0F}"/>
              </a:ext>
            </a:extLst>
          </p:cNvPr>
          <p:cNvSpPr/>
          <p:nvPr/>
        </p:nvSpPr>
        <p:spPr>
          <a:xfrm>
            <a:off x="10305524" y="266128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376C972A-037D-B915-3074-42DD2987F178}"/>
              </a:ext>
            </a:extLst>
          </p:cNvPr>
          <p:cNvSpPr/>
          <p:nvPr/>
        </p:nvSpPr>
        <p:spPr>
          <a:xfrm>
            <a:off x="5583556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E16FAC18-CCCE-780F-2248-6A082EEBE712}"/>
              </a:ext>
            </a:extLst>
          </p:cNvPr>
          <p:cNvSpPr/>
          <p:nvPr/>
        </p:nvSpPr>
        <p:spPr>
          <a:xfrm>
            <a:off x="6764048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3B12E494-3D17-3B8A-BF9C-966339043012}"/>
              </a:ext>
            </a:extLst>
          </p:cNvPr>
          <p:cNvSpPr/>
          <p:nvPr/>
        </p:nvSpPr>
        <p:spPr>
          <a:xfrm>
            <a:off x="7944540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979CBEC8-71B9-0B4B-DAEE-42FC1817AFE9}"/>
              </a:ext>
            </a:extLst>
          </p:cNvPr>
          <p:cNvSpPr/>
          <p:nvPr/>
        </p:nvSpPr>
        <p:spPr>
          <a:xfrm>
            <a:off x="9125032" y="3209926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DABC54BD-DCBE-0A99-AB52-D9AAF8A01C58}"/>
              </a:ext>
            </a:extLst>
          </p:cNvPr>
          <p:cNvSpPr/>
          <p:nvPr/>
        </p:nvSpPr>
        <p:spPr>
          <a:xfrm>
            <a:off x="10305524" y="3209926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7C353D53-D578-A311-22C8-4D8A272BBA63}"/>
              </a:ext>
            </a:extLst>
          </p:cNvPr>
          <p:cNvSpPr/>
          <p:nvPr/>
        </p:nvSpPr>
        <p:spPr>
          <a:xfrm rot="5400000">
            <a:off x="9049740" y="-896259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43D131-9C80-606B-4F6A-4AE4144E822C}"/>
              </a:ext>
            </a:extLst>
          </p:cNvPr>
          <p:cNvSpPr txBox="1"/>
          <p:nvPr/>
        </p:nvSpPr>
        <p:spPr>
          <a:xfrm>
            <a:off x="8534786" y="524769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73CF9443-533C-AB88-9B53-993DB26DFEFE}"/>
              </a:ext>
            </a:extLst>
          </p:cNvPr>
          <p:cNvSpPr/>
          <p:nvPr/>
        </p:nvSpPr>
        <p:spPr>
          <a:xfrm rot="5400000">
            <a:off x="6090418" y="428090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C483B4-8B34-1652-5DE3-F7B7281C3FEC}"/>
              </a:ext>
            </a:extLst>
          </p:cNvPr>
          <p:cNvSpPr txBox="1"/>
          <p:nvPr/>
        </p:nvSpPr>
        <p:spPr>
          <a:xfrm>
            <a:off x="5686022" y="523816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44" name="Ορθογώνιο 43">
            <a:extLst>
              <a:ext uri="{FF2B5EF4-FFF2-40B4-BE49-F238E27FC236}">
                <a16:creationId xmlns:a16="http://schemas.microsoft.com/office/drawing/2014/main" id="{467C248B-BBA7-673F-AEF8-D2715A7F7903}"/>
              </a:ext>
            </a:extLst>
          </p:cNvPr>
          <p:cNvSpPr/>
          <p:nvPr/>
        </p:nvSpPr>
        <p:spPr>
          <a:xfrm>
            <a:off x="4294994" y="4745354"/>
            <a:ext cx="1588468" cy="5486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5" name="Ορθογώνιο 44">
            <a:extLst>
              <a:ext uri="{FF2B5EF4-FFF2-40B4-BE49-F238E27FC236}">
                <a16:creationId xmlns:a16="http://schemas.microsoft.com/office/drawing/2014/main" id="{4B9BA946-F473-2564-DB04-4631B01433B7}"/>
              </a:ext>
            </a:extLst>
          </p:cNvPr>
          <p:cNvSpPr/>
          <p:nvPr/>
        </p:nvSpPr>
        <p:spPr>
          <a:xfrm>
            <a:off x="5883462" y="4745354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Ορθογώνιο 45">
            <a:extLst>
              <a:ext uri="{FF2B5EF4-FFF2-40B4-BE49-F238E27FC236}">
                <a16:creationId xmlns:a16="http://schemas.microsoft.com/office/drawing/2014/main" id="{D4CAB3F1-EB02-B0C3-092C-E297B158B845}"/>
              </a:ext>
            </a:extLst>
          </p:cNvPr>
          <p:cNvSpPr/>
          <p:nvPr/>
        </p:nvSpPr>
        <p:spPr>
          <a:xfrm>
            <a:off x="7471930" y="4745354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BB45A269-2781-B789-18A0-5A7E5701B584}"/>
              </a:ext>
            </a:extLst>
          </p:cNvPr>
          <p:cNvSpPr/>
          <p:nvPr/>
        </p:nvSpPr>
        <p:spPr>
          <a:xfrm>
            <a:off x="4294994" y="5293994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581920C5-FAE3-265E-4BF2-C1B3D9868337}"/>
              </a:ext>
            </a:extLst>
          </p:cNvPr>
          <p:cNvSpPr/>
          <p:nvPr/>
        </p:nvSpPr>
        <p:spPr>
          <a:xfrm>
            <a:off x="5883462" y="5293994"/>
            <a:ext cx="1588468" cy="5486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FB59FF8-A422-086B-7CB6-DEAC7D73408E}"/>
              </a:ext>
            </a:extLst>
          </p:cNvPr>
          <p:cNvSpPr/>
          <p:nvPr/>
        </p:nvSpPr>
        <p:spPr>
          <a:xfrm>
            <a:off x="7471930" y="5293994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226F97A6-D103-0AB4-5405-7295303437CE}"/>
              </a:ext>
            </a:extLst>
          </p:cNvPr>
          <p:cNvSpPr/>
          <p:nvPr/>
        </p:nvSpPr>
        <p:spPr>
          <a:xfrm>
            <a:off x="4294994" y="5842634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6D8E7BA3-FDCD-E7BA-670A-427F4CE2BA9C}"/>
              </a:ext>
            </a:extLst>
          </p:cNvPr>
          <p:cNvSpPr/>
          <p:nvPr/>
        </p:nvSpPr>
        <p:spPr>
          <a:xfrm>
            <a:off x="5883462" y="5842634"/>
            <a:ext cx="1588468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1463A35D-AAF7-ACC5-C5FE-B42083170CFD}"/>
              </a:ext>
            </a:extLst>
          </p:cNvPr>
          <p:cNvSpPr/>
          <p:nvPr/>
        </p:nvSpPr>
        <p:spPr>
          <a:xfrm>
            <a:off x="7471930" y="5842634"/>
            <a:ext cx="1588468" cy="5486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Αριστερή αγκύλη 10">
            <a:extLst>
              <a:ext uri="{FF2B5EF4-FFF2-40B4-BE49-F238E27FC236}">
                <a16:creationId xmlns:a16="http://schemas.microsoft.com/office/drawing/2014/main" id="{7F1757AE-ED28-12C1-33EE-BF5D07FBB147}"/>
              </a:ext>
            </a:extLst>
          </p:cNvPr>
          <p:cNvSpPr/>
          <p:nvPr/>
        </p:nvSpPr>
        <p:spPr>
          <a:xfrm rot="5400000">
            <a:off x="7433391" y="3118349"/>
            <a:ext cx="92395" cy="316161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7EA0D-D170-83D8-A9B6-3CF3F745B0C3}"/>
              </a:ext>
            </a:extLst>
          </p:cNvPr>
          <p:cNvSpPr txBox="1"/>
          <p:nvPr/>
        </p:nvSpPr>
        <p:spPr>
          <a:xfrm>
            <a:off x="7112573" y="4329046"/>
            <a:ext cx="109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13" name="Αριστερή αγκύλη 12">
            <a:extLst>
              <a:ext uri="{FF2B5EF4-FFF2-40B4-BE49-F238E27FC236}">
                <a16:creationId xmlns:a16="http://schemas.microsoft.com/office/drawing/2014/main" id="{0BDF912E-E448-BDDF-6174-893875A41479}"/>
              </a:ext>
            </a:extLst>
          </p:cNvPr>
          <p:cNvSpPr/>
          <p:nvPr/>
        </p:nvSpPr>
        <p:spPr>
          <a:xfrm rot="5400000">
            <a:off x="4985211" y="4199479"/>
            <a:ext cx="92395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2E0A5-8A79-1233-5050-C282C2A0A2A8}"/>
              </a:ext>
            </a:extLst>
          </p:cNvPr>
          <p:cNvSpPr txBox="1"/>
          <p:nvPr/>
        </p:nvSpPr>
        <p:spPr>
          <a:xfrm>
            <a:off x="4535572" y="4314257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3AEEA1-8FE7-4BA7-EE45-FE241D3B2736}"/>
              </a:ext>
            </a:extLst>
          </p:cNvPr>
          <p:cNvSpPr txBox="1"/>
          <p:nvPr/>
        </p:nvSpPr>
        <p:spPr>
          <a:xfrm>
            <a:off x="5486503" y="75577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BEF14E-50EC-FF50-277B-F67706267BA2}"/>
              </a:ext>
            </a:extLst>
          </p:cNvPr>
          <p:cNvSpPr txBox="1"/>
          <p:nvPr/>
        </p:nvSpPr>
        <p:spPr>
          <a:xfrm>
            <a:off x="4190793" y="3912342"/>
            <a:ext cx="984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Inner Loop</a:t>
            </a:r>
            <a:endParaRPr lang="el-GR" sz="2800" b="1" dirty="0"/>
          </a:p>
        </p:txBody>
      </p:sp>
      <p:sp>
        <p:nvSpPr>
          <p:cNvPr id="42" name="Δεξί άγκιστρο 41">
            <a:extLst>
              <a:ext uri="{FF2B5EF4-FFF2-40B4-BE49-F238E27FC236}">
                <a16:creationId xmlns:a16="http://schemas.microsoft.com/office/drawing/2014/main" id="{3ADB6E98-EE18-704E-18B5-25CE597735F3}"/>
              </a:ext>
            </a:extLst>
          </p:cNvPr>
          <p:cNvSpPr/>
          <p:nvPr/>
        </p:nvSpPr>
        <p:spPr>
          <a:xfrm>
            <a:off x="9105590" y="4789169"/>
            <a:ext cx="266700" cy="156120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2C35B8-B7FE-9878-4D00-1A78A57A5950}"/>
              </a:ext>
            </a:extLst>
          </p:cNvPr>
          <p:cNvSpPr txBox="1"/>
          <p:nvPr/>
        </p:nvSpPr>
        <p:spPr>
          <a:xfrm>
            <a:off x="9372290" y="5388092"/>
            <a:ext cx="259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Hyperparameter-Tuning</a:t>
            </a:r>
          </a:p>
        </p:txBody>
      </p:sp>
    </p:spTree>
    <p:extLst>
      <p:ext uri="{BB962C8B-B14F-4D97-AF65-F5344CB8AC3E}">
        <p14:creationId xmlns:p14="http://schemas.microsoft.com/office/powerpoint/2010/main" val="3928341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24A4-EAB6-47E4-EF30-6799DC19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771D5F4-AF81-3FCA-BAFF-8AE45CE3A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-5044440" y="-51434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7598734-E805-130A-2E8F-B1B5DA36C41A}"/>
              </a:ext>
            </a:extLst>
          </p:cNvPr>
          <p:cNvSpPr/>
          <p:nvPr/>
        </p:nvSpPr>
        <p:spPr>
          <a:xfrm>
            <a:off x="909956" y="113815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403F0FE5-1B9B-7B6E-754F-3C008BC8EB6C}"/>
              </a:ext>
            </a:extLst>
          </p:cNvPr>
          <p:cNvSpPr/>
          <p:nvPr/>
        </p:nvSpPr>
        <p:spPr>
          <a:xfrm>
            <a:off x="2090448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ECDC4BB-08D0-A7F5-0FCF-448EE9A75233}"/>
              </a:ext>
            </a:extLst>
          </p:cNvPr>
          <p:cNvSpPr/>
          <p:nvPr/>
        </p:nvSpPr>
        <p:spPr>
          <a:xfrm>
            <a:off x="3270940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25752BDF-90D9-7F0C-E773-41381C1AEA94}"/>
              </a:ext>
            </a:extLst>
          </p:cNvPr>
          <p:cNvSpPr/>
          <p:nvPr/>
        </p:nvSpPr>
        <p:spPr>
          <a:xfrm>
            <a:off x="4451432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6E51892B-7B89-2026-AFED-423B8D53228F}"/>
              </a:ext>
            </a:extLst>
          </p:cNvPr>
          <p:cNvSpPr/>
          <p:nvPr/>
        </p:nvSpPr>
        <p:spPr>
          <a:xfrm>
            <a:off x="5631924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7CEB0554-179E-2D76-59DF-F5EA52B5F9CD}"/>
              </a:ext>
            </a:extLst>
          </p:cNvPr>
          <p:cNvSpPr/>
          <p:nvPr/>
        </p:nvSpPr>
        <p:spPr>
          <a:xfrm>
            <a:off x="909956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52EC1BA5-E1B9-6602-2036-5F2F15785407}"/>
              </a:ext>
            </a:extLst>
          </p:cNvPr>
          <p:cNvSpPr/>
          <p:nvPr/>
        </p:nvSpPr>
        <p:spPr>
          <a:xfrm>
            <a:off x="2090448" y="168679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A50559E9-1A99-A961-E205-16F82B4353ED}"/>
              </a:ext>
            </a:extLst>
          </p:cNvPr>
          <p:cNvSpPr/>
          <p:nvPr/>
        </p:nvSpPr>
        <p:spPr>
          <a:xfrm>
            <a:off x="3270940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A8DF7735-D862-48F3-BFDD-837300B773A9}"/>
              </a:ext>
            </a:extLst>
          </p:cNvPr>
          <p:cNvSpPr/>
          <p:nvPr/>
        </p:nvSpPr>
        <p:spPr>
          <a:xfrm>
            <a:off x="4451432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F2DFF697-ADDC-AC81-DD1D-B5FB33340C4A}"/>
              </a:ext>
            </a:extLst>
          </p:cNvPr>
          <p:cNvSpPr/>
          <p:nvPr/>
        </p:nvSpPr>
        <p:spPr>
          <a:xfrm>
            <a:off x="5631924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8123268D-F008-EFF5-F829-BD4BD9684CA4}"/>
              </a:ext>
            </a:extLst>
          </p:cNvPr>
          <p:cNvSpPr/>
          <p:nvPr/>
        </p:nvSpPr>
        <p:spPr>
          <a:xfrm>
            <a:off x="909956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9A4CC8CB-6025-8C36-7183-5C0673695A62}"/>
              </a:ext>
            </a:extLst>
          </p:cNvPr>
          <p:cNvSpPr/>
          <p:nvPr/>
        </p:nvSpPr>
        <p:spPr>
          <a:xfrm>
            <a:off x="2090448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BBD25629-169C-7FF6-E735-ED54DEA662FA}"/>
              </a:ext>
            </a:extLst>
          </p:cNvPr>
          <p:cNvSpPr/>
          <p:nvPr/>
        </p:nvSpPr>
        <p:spPr>
          <a:xfrm>
            <a:off x="3270940" y="223543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CDB318B1-349F-AACD-6D7A-B1772FB9C216}"/>
              </a:ext>
            </a:extLst>
          </p:cNvPr>
          <p:cNvSpPr/>
          <p:nvPr/>
        </p:nvSpPr>
        <p:spPr>
          <a:xfrm>
            <a:off x="4451432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1EA1E3E9-2C3D-6CDA-0DDD-EEB8C8D1E718}"/>
              </a:ext>
            </a:extLst>
          </p:cNvPr>
          <p:cNvSpPr/>
          <p:nvPr/>
        </p:nvSpPr>
        <p:spPr>
          <a:xfrm>
            <a:off x="5631924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F99C1636-8096-A019-9A12-BAED10CAA659}"/>
              </a:ext>
            </a:extLst>
          </p:cNvPr>
          <p:cNvSpPr/>
          <p:nvPr/>
        </p:nvSpPr>
        <p:spPr>
          <a:xfrm>
            <a:off x="909956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7667CA1A-41B3-A66C-4604-CFE6DB3DBE81}"/>
              </a:ext>
            </a:extLst>
          </p:cNvPr>
          <p:cNvSpPr/>
          <p:nvPr/>
        </p:nvSpPr>
        <p:spPr>
          <a:xfrm>
            <a:off x="2090448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9D7F4A99-EB74-45DC-7520-984604BF06EA}"/>
              </a:ext>
            </a:extLst>
          </p:cNvPr>
          <p:cNvSpPr/>
          <p:nvPr/>
        </p:nvSpPr>
        <p:spPr>
          <a:xfrm>
            <a:off x="3270940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D7CF0CCD-54A0-9DFA-E8C3-E2E3328F5DF1}"/>
              </a:ext>
            </a:extLst>
          </p:cNvPr>
          <p:cNvSpPr/>
          <p:nvPr/>
        </p:nvSpPr>
        <p:spPr>
          <a:xfrm>
            <a:off x="4451432" y="278407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2AA4530C-EC26-5B16-FE23-89890E3A0A0C}"/>
              </a:ext>
            </a:extLst>
          </p:cNvPr>
          <p:cNvSpPr/>
          <p:nvPr/>
        </p:nvSpPr>
        <p:spPr>
          <a:xfrm>
            <a:off x="5631924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8DE0762C-DA85-D342-C58A-B9A3BD8BAC3A}"/>
              </a:ext>
            </a:extLst>
          </p:cNvPr>
          <p:cNvSpPr/>
          <p:nvPr/>
        </p:nvSpPr>
        <p:spPr>
          <a:xfrm>
            <a:off x="909956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9D66910E-B118-0C3D-6243-EE91C482CB8E}"/>
              </a:ext>
            </a:extLst>
          </p:cNvPr>
          <p:cNvSpPr/>
          <p:nvPr/>
        </p:nvSpPr>
        <p:spPr>
          <a:xfrm>
            <a:off x="2090448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B90E7409-A001-C2F2-2D51-9CCCDC3F6F33}"/>
              </a:ext>
            </a:extLst>
          </p:cNvPr>
          <p:cNvSpPr/>
          <p:nvPr/>
        </p:nvSpPr>
        <p:spPr>
          <a:xfrm>
            <a:off x="3270940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9BD45568-0595-C4CA-C4EF-56B46F0C1E8F}"/>
              </a:ext>
            </a:extLst>
          </p:cNvPr>
          <p:cNvSpPr/>
          <p:nvPr/>
        </p:nvSpPr>
        <p:spPr>
          <a:xfrm>
            <a:off x="4451432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14E690D5-DA09-D927-86E5-FB1AB90C6952}"/>
              </a:ext>
            </a:extLst>
          </p:cNvPr>
          <p:cNvSpPr/>
          <p:nvPr/>
        </p:nvSpPr>
        <p:spPr>
          <a:xfrm>
            <a:off x="5631924" y="333271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ABB431CC-A300-3FE2-A4E9-3E1E47C898D3}"/>
              </a:ext>
            </a:extLst>
          </p:cNvPr>
          <p:cNvSpPr/>
          <p:nvPr/>
        </p:nvSpPr>
        <p:spPr>
          <a:xfrm rot="5400000">
            <a:off x="4376140" y="-773470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36CFEC-8350-64BD-F429-8A58ED77AA7A}"/>
              </a:ext>
            </a:extLst>
          </p:cNvPr>
          <p:cNvSpPr txBox="1"/>
          <p:nvPr/>
        </p:nvSpPr>
        <p:spPr>
          <a:xfrm>
            <a:off x="3861186" y="647558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E9136362-0A8B-3E60-DA92-AECB72A1F895}"/>
              </a:ext>
            </a:extLst>
          </p:cNvPr>
          <p:cNvSpPr/>
          <p:nvPr/>
        </p:nvSpPr>
        <p:spPr>
          <a:xfrm rot="5400000">
            <a:off x="1416818" y="550879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87F6A6-C2D6-5759-691F-BCAB1A60E2B2}"/>
              </a:ext>
            </a:extLst>
          </p:cNvPr>
          <p:cNvSpPr txBox="1"/>
          <p:nvPr/>
        </p:nvSpPr>
        <p:spPr>
          <a:xfrm>
            <a:off x="1012422" y="646605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8A2D0E-D9CD-3FD7-CAF9-A3E223C9C3F0}"/>
              </a:ext>
            </a:extLst>
          </p:cNvPr>
          <p:cNvSpPr txBox="1"/>
          <p:nvPr/>
        </p:nvSpPr>
        <p:spPr>
          <a:xfrm>
            <a:off x="812903" y="198366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  <p:sp>
        <p:nvSpPr>
          <p:cNvPr id="42" name="Δεξί άγκιστρο 41">
            <a:extLst>
              <a:ext uri="{FF2B5EF4-FFF2-40B4-BE49-F238E27FC236}">
                <a16:creationId xmlns:a16="http://schemas.microsoft.com/office/drawing/2014/main" id="{2DD74193-2988-1579-3F53-002735478B8C}"/>
              </a:ext>
            </a:extLst>
          </p:cNvPr>
          <p:cNvSpPr/>
          <p:nvPr/>
        </p:nvSpPr>
        <p:spPr>
          <a:xfrm>
            <a:off x="6851693" y="1138155"/>
            <a:ext cx="266700" cy="54864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FD504B-30BC-DB49-77AE-60DAEF5F1485}"/>
              </a:ext>
            </a:extLst>
          </p:cNvPr>
          <p:cNvSpPr txBox="1"/>
          <p:nvPr/>
        </p:nvSpPr>
        <p:spPr>
          <a:xfrm>
            <a:off x="7118393" y="1202348"/>
            <a:ext cx="259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Hyperparameters Found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82E9A346-A5D6-C083-6E63-A3B78EC5EE08}"/>
              </a:ext>
            </a:extLst>
          </p:cNvPr>
          <p:cNvSpPr/>
          <p:nvPr/>
        </p:nvSpPr>
        <p:spPr>
          <a:xfrm>
            <a:off x="7318376" y="3429000"/>
            <a:ext cx="897875" cy="5486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0" name="Ορθογώνιο 39">
            <a:extLst>
              <a:ext uri="{FF2B5EF4-FFF2-40B4-BE49-F238E27FC236}">
                <a16:creationId xmlns:a16="http://schemas.microsoft.com/office/drawing/2014/main" id="{BFD0A9C3-484A-E416-699C-6F031485409B}"/>
              </a:ext>
            </a:extLst>
          </p:cNvPr>
          <p:cNvSpPr/>
          <p:nvPr/>
        </p:nvSpPr>
        <p:spPr>
          <a:xfrm>
            <a:off x="8216251" y="3429000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Ορθογώνιο 42">
            <a:extLst>
              <a:ext uri="{FF2B5EF4-FFF2-40B4-BE49-F238E27FC236}">
                <a16:creationId xmlns:a16="http://schemas.microsoft.com/office/drawing/2014/main" id="{E7B58834-9AC4-30FA-7B26-4D0B00FA2A1F}"/>
              </a:ext>
            </a:extLst>
          </p:cNvPr>
          <p:cNvSpPr/>
          <p:nvPr/>
        </p:nvSpPr>
        <p:spPr>
          <a:xfrm>
            <a:off x="9114126" y="3429000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8" name="Ορθογώνιο 47">
            <a:extLst>
              <a:ext uri="{FF2B5EF4-FFF2-40B4-BE49-F238E27FC236}">
                <a16:creationId xmlns:a16="http://schemas.microsoft.com/office/drawing/2014/main" id="{9FA184EA-1CE7-34BE-CB9D-B3BACCC89726}"/>
              </a:ext>
            </a:extLst>
          </p:cNvPr>
          <p:cNvSpPr/>
          <p:nvPr/>
        </p:nvSpPr>
        <p:spPr>
          <a:xfrm>
            <a:off x="10012710" y="3429000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9" name="Ορθογώνιο 48">
            <a:extLst>
              <a:ext uri="{FF2B5EF4-FFF2-40B4-BE49-F238E27FC236}">
                <a16:creationId xmlns:a16="http://schemas.microsoft.com/office/drawing/2014/main" id="{D276E976-1AF5-D679-1BD8-EF0801A5A50E}"/>
              </a:ext>
            </a:extLst>
          </p:cNvPr>
          <p:cNvSpPr/>
          <p:nvPr/>
        </p:nvSpPr>
        <p:spPr>
          <a:xfrm>
            <a:off x="10909876" y="3429000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4" name="Ορθογώνιο 53">
            <a:extLst>
              <a:ext uri="{FF2B5EF4-FFF2-40B4-BE49-F238E27FC236}">
                <a16:creationId xmlns:a16="http://schemas.microsoft.com/office/drawing/2014/main" id="{7A6C28B4-C645-45D2-15ED-E701080ABDD8}"/>
              </a:ext>
            </a:extLst>
          </p:cNvPr>
          <p:cNvSpPr/>
          <p:nvPr/>
        </p:nvSpPr>
        <p:spPr>
          <a:xfrm>
            <a:off x="7318376" y="3988035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5" name="Ορθογώνιο 54">
            <a:extLst>
              <a:ext uri="{FF2B5EF4-FFF2-40B4-BE49-F238E27FC236}">
                <a16:creationId xmlns:a16="http://schemas.microsoft.com/office/drawing/2014/main" id="{B8F65CAF-037C-0D39-3C6F-43DAB438A5DA}"/>
              </a:ext>
            </a:extLst>
          </p:cNvPr>
          <p:cNvSpPr/>
          <p:nvPr/>
        </p:nvSpPr>
        <p:spPr>
          <a:xfrm>
            <a:off x="8216251" y="3988035"/>
            <a:ext cx="897875" cy="5486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6" name="Ορθογώνιο 55">
            <a:extLst>
              <a:ext uri="{FF2B5EF4-FFF2-40B4-BE49-F238E27FC236}">
                <a16:creationId xmlns:a16="http://schemas.microsoft.com/office/drawing/2014/main" id="{B14E51DE-0847-4A1C-4AB4-6392BC0652DD}"/>
              </a:ext>
            </a:extLst>
          </p:cNvPr>
          <p:cNvSpPr/>
          <p:nvPr/>
        </p:nvSpPr>
        <p:spPr>
          <a:xfrm>
            <a:off x="9114126" y="3988035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7" name="Ορθογώνιο 56">
            <a:extLst>
              <a:ext uri="{FF2B5EF4-FFF2-40B4-BE49-F238E27FC236}">
                <a16:creationId xmlns:a16="http://schemas.microsoft.com/office/drawing/2014/main" id="{5CD7B4DD-3EC9-92C5-03B0-5170985148F0}"/>
              </a:ext>
            </a:extLst>
          </p:cNvPr>
          <p:cNvSpPr/>
          <p:nvPr/>
        </p:nvSpPr>
        <p:spPr>
          <a:xfrm>
            <a:off x="10012710" y="3988035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8" name="Ορθογώνιο 57">
            <a:extLst>
              <a:ext uri="{FF2B5EF4-FFF2-40B4-BE49-F238E27FC236}">
                <a16:creationId xmlns:a16="http://schemas.microsoft.com/office/drawing/2014/main" id="{4DE6EDA8-5881-28A9-7ED9-5C19F61FE2BA}"/>
              </a:ext>
            </a:extLst>
          </p:cNvPr>
          <p:cNvSpPr/>
          <p:nvPr/>
        </p:nvSpPr>
        <p:spPr>
          <a:xfrm>
            <a:off x="10909876" y="3988035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9" name="Ορθογώνιο 68">
            <a:extLst>
              <a:ext uri="{FF2B5EF4-FFF2-40B4-BE49-F238E27FC236}">
                <a16:creationId xmlns:a16="http://schemas.microsoft.com/office/drawing/2014/main" id="{432CB37C-CC91-CAE1-8010-5089428CBD3C}"/>
              </a:ext>
            </a:extLst>
          </p:cNvPr>
          <p:cNvSpPr/>
          <p:nvPr/>
        </p:nvSpPr>
        <p:spPr>
          <a:xfrm>
            <a:off x="7318376" y="4547977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0" name="Ορθογώνιο 69">
            <a:extLst>
              <a:ext uri="{FF2B5EF4-FFF2-40B4-BE49-F238E27FC236}">
                <a16:creationId xmlns:a16="http://schemas.microsoft.com/office/drawing/2014/main" id="{1C61B0AE-5896-3224-D74F-294DBFDF6C60}"/>
              </a:ext>
            </a:extLst>
          </p:cNvPr>
          <p:cNvSpPr/>
          <p:nvPr/>
        </p:nvSpPr>
        <p:spPr>
          <a:xfrm>
            <a:off x="8216251" y="4547977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1" name="Ορθογώνιο 70">
            <a:extLst>
              <a:ext uri="{FF2B5EF4-FFF2-40B4-BE49-F238E27FC236}">
                <a16:creationId xmlns:a16="http://schemas.microsoft.com/office/drawing/2014/main" id="{7D3B09F2-5C96-E007-FAA7-0C0EB905862D}"/>
              </a:ext>
            </a:extLst>
          </p:cNvPr>
          <p:cNvSpPr/>
          <p:nvPr/>
        </p:nvSpPr>
        <p:spPr>
          <a:xfrm>
            <a:off x="9114126" y="4547977"/>
            <a:ext cx="897875" cy="5486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2" name="Ορθογώνιο 71">
            <a:extLst>
              <a:ext uri="{FF2B5EF4-FFF2-40B4-BE49-F238E27FC236}">
                <a16:creationId xmlns:a16="http://schemas.microsoft.com/office/drawing/2014/main" id="{34A99AA1-0BF1-943D-26A0-B2AC2201221E}"/>
              </a:ext>
            </a:extLst>
          </p:cNvPr>
          <p:cNvSpPr/>
          <p:nvPr/>
        </p:nvSpPr>
        <p:spPr>
          <a:xfrm>
            <a:off x="10012710" y="4547977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3" name="Ορθογώνιο 72">
            <a:extLst>
              <a:ext uri="{FF2B5EF4-FFF2-40B4-BE49-F238E27FC236}">
                <a16:creationId xmlns:a16="http://schemas.microsoft.com/office/drawing/2014/main" id="{5C361C61-6C7E-C3D0-0D20-CFFD082E6E37}"/>
              </a:ext>
            </a:extLst>
          </p:cNvPr>
          <p:cNvSpPr/>
          <p:nvPr/>
        </p:nvSpPr>
        <p:spPr>
          <a:xfrm>
            <a:off x="10909876" y="4547977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4" name="Ορθογώνιο 73">
            <a:extLst>
              <a:ext uri="{FF2B5EF4-FFF2-40B4-BE49-F238E27FC236}">
                <a16:creationId xmlns:a16="http://schemas.microsoft.com/office/drawing/2014/main" id="{8288084D-8FD5-2F0F-34CE-B9FE4F349B3E}"/>
              </a:ext>
            </a:extLst>
          </p:cNvPr>
          <p:cNvSpPr/>
          <p:nvPr/>
        </p:nvSpPr>
        <p:spPr>
          <a:xfrm>
            <a:off x="7318376" y="5107012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5" name="Ορθογώνιο 74">
            <a:extLst>
              <a:ext uri="{FF2B5EF4-FFF2-40B4-BE49-F238E27FC236}">
                <a16:creationId xmlns:a16="http://schemas.microsoft.com/office/drawing/2014/main" id="{119C0BF9-F5E7-B2E8-836A-217629F8E809}"/>
              </a:ext>
            </a:extLst>
          </p:cNvPr>
          <p:cNvSpPr/>
          <p:nvPr/>
        </p:nvSpPr>
        <p:spPr>
          <a:xfrm>
            <a:off x="8216251" y="5107012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6" name="Ορθογώνιο 75">
            <a:extLst>
              <a:ext uri="{FF2B5EF4-FFF2-40B4-BE49-F238E27FC236}">
                <a16:creationId xmlns:a16="http://schemas.microsoft.com/office/drawing/2014/main" id="{CCADB3FB-4E25-5EFA-72D4-FF656B81624D}"/>
              </a:ext>
            </a:extLst>
          </p:cNvPr>
          <p:cNvSpPr/>
          <p:nvPr/>
        </p:nvSpPr>
        <p:spPr>
          <a:xfrm>
            <a:off x="9114126" y="5107012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7" name="Ορθογώνιο 76">
            <a:extLst>
              <a:ext uri="{FF2B5EF4-FFF2-40B4-BE49-F238E27FC236}">
                <a16:creationId xmlns:a16="http://schemas.microsoft.com/office/drawing/2014/main" id="{01E9F2C2-60E6-F9DB-50DE-441C271E448D}"/>
              </a:ext>
            </a:extLst>
          </p:cNvPr>
          <p:cNvSpPr/>
          <p:nvPr/>
        </p:nvSpPr>
        <p:spPr>
          <a:xfrm>
            <a:off x="10012710" y="5107012"/>
            <a:ext cx="897875" cy="5486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8" name="Ορθογώνιο 77">
            <a:extLst>
              <a:ext uri="{FF2B5EF4-FFF2-40B4-BE49-F238E27FC236}">
                <a16:creationId xmlns:a16="http://schemas.microsoft.com/office/drawing/2014/main" id="{E88EC22D-C03E-27A5-6DB1-318CE6008242}"/>
              </a:ext>
            </a:extLst>
          </p:cNvPr>
          <p:cNvSpPr/>
          <p:nvPr/>
        </p:nvSpPr>
        <p:spPr>
          <a:xfrm>
            <a:off x="10909876" y="5107012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3" name="Ορθογώνιο 82">
            <a:extLst>
              <a:ext uri="{FF2B5EF4-FFF2-40B4-BE49-F238E27FC236}">
                <a16:creationId xmlns:a16="http://schemas.microsoft.com/office/drawing/2014/main" id="{DB71FF9E-2C67-AD0D-DBC8-FB881520F9E5}"/>
              </a:ext>
            </a:extLst>
          </p:cNvPr>
          <p:cNvSpPr/>
          <p:nvPr/>
        </p:nvSpPr>
        <p:spPr>
          <a:xfrm>
            <a:off x="7318376" y="5666047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4" name="Ορθογώνιο 83">
            <a:extLst>
              <a:ext uri="{FF2B5EF4-FFF2-40B4-BE49-F238E27FC236}">
                <a16:creationId xmlns:a16="http://schemas.microsoft.com/office/drawing/2014/main" id="{7E502852-5CEF-FBE5-B91C-8341B95FC79C}"/>
              </a:ext>
            </a:extLst>
          </p:cNvPr>
          <p:cNvSpPr/>
          <p:nvPr/>
        </p:nvSpPr>
        <p:spPr>
          <a:xfrm>
            <a:off x="8216251" y="5666047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5" name="Ορθογώνιο 84">
            <a:extLst>
              <a:ext uri="{FF2B5EF4-FFF2-40B4-BE49-F238E27FC236}">
                <a16:creationId xmlns:a16="http://schemas.microsoft.com/office/drawing/2014/main" id="{3EAC909F-2308-C6A1-C382-3F381CC13D96}"/>
              </a:ext>
            </a:extLst>
          </p:cNvPr>
          <p:cNvSpPr/>
          <p:nvPr/>
        </p:nvSpPr>
        <p:spPr>
          <a:xfrm>
            <a:off x="9114126" y="5666047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6" name="Ορθογώνιο 85">
            <a:extLst>
              <a:ext uri="{FF2B5EF4-FFF2-40B4-BE49-F238E27FC236}">
                <a16:creationId xmlns:a16="http://schemas.microsoft.com/office/drawing/2014/main" id="{62D92849-006D-475F-E0E3-5BBA1FE3D3CF}"/>
              </a:ext>
            </a:extLst>
          </p:cNvPr>
          <p:cNvSpPr/>
          <p:nvPr/>
        </p:nvSpPr>
        <p:spPr>
          <a:xfrm>
            <a:off x="10012710" y="5666047"/>
            <a:ext cx="897875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7" name="Ορθογώνιο 86">
            <a:extLst>
              <a:ext uri="{FF2B5EF4-FFF2-40B4-BE49-F238E27FC236}">
                <a16:creationId xmlns:a16="http://schemas.microsoft.com/office/drawing/2014/main" id="{1513F5C3-2878-816C-0862-3F34B1571BBA}"/>
              </a:ext>
            </a:extLst>
          </p:cNvPr>
          <p:cNvSpPr/>
          <p:nvPr/>
        </p:nvSpPr>
        <p:spPr>
          <a:xfrm>
            <a:off x="10909876" y="5666047"/>
            <a:ext cx="897875" cy="5486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8" name="Δεξί άγκιστρο 87">
            <a:extLst>
              <a:ext uri="{FF2B5EF4-FFF2-40B4-BE49-F238E27FC236}">
                <a16:creationId xmlns:a16="http://schemas.microsoft.com/office/drawing/2014/main" id="{1F10B044-C911-D769-4037-F83437BAAF71}"/>
              </a:ext>
            </a:extLst>
          </p:cNvPr>
          <p:cNvSpPr/>
          <p:nvPr/>
        </p:nvSpPr>
        <p:spPr>
          <a:xfrm flipH="1">
            <a:off x="6882381" y="3535410"/>
            <a:ext cx="435286" cy="246533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264650-58F5-AF4E-9DC0-BCF4B96A8939}"/>
              </a:ext>
            </a:extLst>
          </p:cNvPr>
          <p:cNvSpPr txBox="1"/>
          <p:nvPr/>
        </p:nvSpPr>
        <p:spPr>
          <a:xfrm>
            <a:off x="5161626" y="4583413"/>
            <a:ext cx="259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Calibrate Model</a:t>
            </a:r>
          </a:p>
        </p:txBody>
      </p:sp>
    </p:spTree>
    <p:extLst>
      <p:ext uri="{BB962C8B-B14F-4D97-AF65-F5344CB8AC3E}">
        <p14:creationId xmlns:p14="http://schemas.microsoft.com/office/powerpoint/2010/main" val="409705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3" grpId="0" animBg="1"/>
      <p:bldP spid="48" grpId="0" animBg="1"/>
      <p:bldP spid="49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FB0FC-59BD-273D-C6A3-B471D539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Τίτλος 1">
            <a:extLst>
              <a:ext uri="{FF2B5EF4-FFF2-40B4-BE49-F238E27FC236}">
                <a16:creationId xmlns:a16="http://schemas.microsoft.com/office/drawing/2014/main" id="{4B312494-9799-FC5D-6C9A-580539ACE9F2}"/>
              </a:ext>
            </a:extLst>
          </p:cNvPr>
          <p:cNvSpPr txBox="1">
            <a:spLocks/>
          </p:cNvSpPr>
          <p:nvPr/>
        </p:nvSpPr>
        <p:spPr>
          <a:xfrm>
            <a:off x="120360" y="103198"/>
            <a:ext cx="8276880" cy="10647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Reversing Tumor–Normal Expression Differences with </a:t>
            </a:r>
            <a:r>
              <a:rPr lang="en-US" sz="3600" b="1" u="sng" dirty="0"/>
              <a:t>L1000 Drug Signatures</a:t>
            </a:r>
          </a:p>
        </p:txBody>
      </p:sp>
      <p:pic>
        <p:nvPicPr>
          <p:cNvPr id="2" name="Εικόνα 1" descr="Εικόνα που περιέχει τέχ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CBF96EF3-A8E2-E7AB-333A-32822598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95" r="-3" b="457"/>
          <a:stretch>
            <a:fillRect/>
          </a:stretch>
        </p:blipFill>
        <p:spPr>
          <a:xfrm rot="16200000">
            <a:off x="6414452" y="817519"/>
            <a:ext cx="5586097" cy="5829300"/>
          </a:xfrm>
          <a:prstGeom prst="rect">
            <a:avLst/>
          </a:prstGeom>
        </p:spPr>
      </p:pic>
      <p:pic>
        <p:nvPicPr>
          <p:cNvPr id="4" name="Εικόνα 3" descr="Εικόνα που περιέχει ασπόνδυλο, θαλάσσια ασπόνδυλα, κεφαλόποδο, γιγαντιαίο χταπόδι του Ειρηνικού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1AD692EE-B27B-F1A0-ADDF-8F1E40D09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7732">
            <a:off x="7575888" y="1600201"/>
            <a:ext cx="4060195" cy="40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87EB4-8546-2C5C-9987-58E41D97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77FB59EA-8D9C-1D06-19C1-D30C59848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-5044440" y="-51434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E565DB4-D3A2-EC49-C17B-83C2A7D4B2F1}"/>
              </a:ext>
            </a:extLst>
          </p:cNvPr>
          <p:cNvSpPr/>
          <p:nvPr/>
        </p:nvSpPr>
        <p:spPr>
          <a:xfrm>
            <a:off x="909956" y="113815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8C337F1D-B980-6264-0AF1-D5A2D1C99595}"/>
              </a:ext>
            </a:extLst>
          </p:cNvPr>
          <p:cNvSpPr/>
          <p:nvPr/>
        </p:nvSpPr>
        <p:spPr>
          <a:xfrm>
            <a:off x="2090448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B4AA2C07-737F-67D8-103F-C15E415B3047}"/>
              </a:ext>
            </a:extLst>
          </p:cNvPr>
          <p:cNvSpPr/>
          <p:nvPr/>
        </p:nvSpPr>
        <p:spPr>
          <a:xfrm>
            <a:off x="3270940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91A6F6DF-3379-97BD-5790-07FD85ACC715}"/>
              </a:ext>
            </a:extLst>
          </p:cNvPr>
          <p:cNvSpPr/>
          <p:nvPr/>
        </p:nvSpPr>
        <p:spPr>
          <a:xfrm>
            <a:off x="4451432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A8FE9A3B-6B5F-8D4B-4B6F-A6968D8E60E0}"/>
              </a:ext>
            </a:extLst>
          </p:cNvPr>
          <p:cNvSpPr/>
          <p:nvPr/>
        </p:nvSpPr>
        <p:spPr>
          <a:xfrm>
            <a:off x="5631924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E826E7A0-D407-254B-0031-AB8C54CD9E41}"/>
              </a:ext>
            </a:extLst>
          </p:cNvPr>
          <p:cNvSpPr/>
          <p:nvPr/>
        </p:nvSpPr>
        <p:spPr>
          <a:xfrm>
            <a:off x="909956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016672A5-8E79-F8C2-F9B7-6F76AF49009E}"/>
              </a:ext>
            </a:extLst>
          </p:cNvPr>
          <p:cNvSpPr/>
          <p:nvPr/>
        </p:nvSpPr>
        <p:spPr>
          <a:xfrm>
            <a:off x="2090448" y="168679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29B22A1F-4008-AA7C-73FF-4DC4706B3D1C}"/>
              </a:ext>
            </a:extLst>
          </p:cNvPr>
          <p:cNvSpPr/>
          <p:nvPr/>
        </p:nvSpPr>
        <p:spPr>
          <a:xfrm>
            <a:off x="3270940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5F8EE3D4-A139-2D07-0437-78B997329ADF}"/>
              </a:ext>
            </a:extLst>
          </p:cNvPr>
          <p:cNvSpPr/>
          <p:nvPr/>
        </p:nvSpPr>
        <p:spPr>
          <a:xfrm>
            <a:off x="4451432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284E117C-DA07-0B43-1CB1-DE3EB5BB865D}"/>
              </a:ext>
            </a:extLst>
          </p:cNvPr>
          <p:cNvSpPr/>
          <p:nvPr/>
        </p:nvSpPr>
        <p:spPr>
          <a:xfrm>
            <a:off x="5631924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A97BDDE3-10A2-C35F-5A63-75D123E135CC}"/>
              </a:ext>
            </a:extLst>
          </p:cNvPr>
          <p:cNvSpPr/>
          <p:nvPr/>
        </p:nvSpPr>
        <p:spPr>
          <a:xfrm>
            <a:off x="909956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48D79FCA-8F33-A3C2-47BC-28843F937D8C}"/>
              </a:ext>
            </a:extLst>
          </p:cNvPr>
          <p:cNvSpPr/>
          <p:nvPr/>
        </p:nvSpPr>
        <p:spPr>
          <a:xfrm>
            <a:off x="2090448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9EC7D6C3-0ED8-BFCF-9DB7-FB3C7C72D13E}"/>
              </a:ext>
            </a:extLst>
          </p:cNvPr>
          <p:cNvSpPr/>
          <p:nvPr/>
        </p:nvSpPr>
        <p:spPr>
          <a:xfrm>
            <a:off x="3270940" y="223543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6BDCE8BB-41DB-2F7D-D4A9-EF752A5B3555}"/>
              </a:ext>
            </a:extLst>
          </p:cNvPr>
          <p:cNvSpPr/>
          <p:nvPr/>
        </p:nvSpPr>
        <p:spPr>
          <a:xfrm>
            <a:off x="4451432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092FA6A6-F4AD-B1F7-1508-F948E3876C3E}"/>
              </a:ext>
            </a:extLst>
          </p:cNvPr>
          <p:cNvSpPr/>
          <p:nvPr/>
        </p:nvSpPr>
        <p:spPr>
          <a:xfrm>
            <a:off x="5631924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6F59B686-CC2B-ADD6-2896-3EE093BEAC68}"/>
              </a:ext>
            </a:extLst>
          </p:cNvPr>
          <p:cNvSpPr/>
          <p:nvPr/>
        </p:nvSpPr>
        <p:spPr>
          <a:xfrm>
            <a:off x="909956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2E0660DD-85F3-412A-EC4E-0BF1E3588EC8}"/>
              </a:ext>
            </a:extLst>
          </p:cNvPr>
          <p:cNvSpPr/>
          <p:nvPr/>
        </p:nvSpPr>
        <p:spPr>
          <a:xfrm>
            <a:off x="2090448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5F325EF2-A1FA-26A9-6866-A78AAC271253}"/>
              </a:ext>
            </a:extLst>
          </p:cNvPr>
          <p:cNvSpPr/>
          <p:nvPr/>
        </p:nvSpPr>
        <p:spPr>
          <a:xfrm>
            <a:off x="3270940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88E71B62-3DAE-5FDA-88AB-D9F9E605BB3D}"/>
              </a:ext>
            </a:extLst>
          </p:cNvPr>
          <p:cNvSpPr/>
          <p:nvPr/>
        </p:nvSpPr>
        <p:spPr>
          <a:xfrm>
            <a:off x="4451432" y="278407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E8957747-01D6-E566-A19E-2AE14037EEEB}"/>
              </a:ext>
            </a:extLst>
          </p:cNvPr>
          <p:cNvSpPr/>
          <p:nvPr/>
        </p:nvSpPr>
        <p:spPr>
          <a:xfrm>
            <a:off x="5631924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272086D2-D0DE-AD0C-0A6E-E5228D8B2EAF}"/>
              </a:ext>
            </a:extLst>
          </p:cNvPr>
          <p:cNvSpPr/>
          <p:nvPr/>
        </p:nvSpPr>
        <p:spPr>
          <a:xfrm>
            <a:off x="909956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799C4EC4-D5F9-BE01-C7B6-730CFF25DAF0}"/>
              </a:ext>
            </a:extLst>
          </p:cNvPr>
          <p:cNvSpPr/>
          <p:nvPr/>
        </p:nvSpPr>
        <p:spPr>
          <a:xfrm>
            <a:off x="2090448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C1AFC45D-2611-6479-B262-F62983CF1A92}"/>
              </a:ext>
            </a:extLst>
          </p:cNvPr>
          <p:cNvSpPr/>
          <p:nvPr/>
        </p:nvSpPr>
        <p:spPr>
          <a:xfrm>
            <a:off x="3270940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21EB703B-517A-C311-7642-EFE584C69007}"/>
              </a:ext>
            </a:extLst>
          </p:cNvPr>
          <p:cNvSpPr/>
          <p:nvPr/>
        </p:nvSpPr>
        <p:spPr>
          <a:xfrm>
            <a:off x="4451432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C6563A97-73BE-EAC0-F70E-3E525355BCC3}"/>
              </a:ext>
            </a:extLst>
          </p:cNvPr>
          <p:cNvSpPr/>
          <p:nvPr/>
        </p:nvSpPr>
        <p:spPr>
          <a:xfrm>
            <a:off x="5631924" y="333271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0B8A3E2E-D454-9D94-ACF5-6DBA397E5E37}"/>
              </a:ext>
            </a:extLst>
          </p:cNvPr>
          <p:cNvSpPr/>
          <p:nvPr/>
        </p:nvSpPr>
        <p:spPr>
          <a:xfrm rot="5400000">
            <a:off x="4376140" y="-773470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EF8110-4D23-5345-B21E-5EBAF6BEA9AD}"/>
              </a:ext>
            </a:extLst>
          </p:cNvPr>
          <p:cNvSpPr txBox="1"/>
          <p:nvPr/>
        </p:nvSpPr>
        <p:spPr>
          <a:xfrm>
            <a:off x="3861186" y="647558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A3E2BD82-978D-2A39-34F2-1FC59A83C370}"/>
              </a:ext>
            </a:extLst>
          </p:cNvPr>
          <p:cNvSpPr/>
          <p:nvPr/>
        </p:nvSpPr>
        <p:spPr>
          <a:xfrm rot="5400000">
            <a:off x="1416818" y="550879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BC690C-79E3-62C6-B6CE-63BDD534AC94}"/>
              </a:ext>
            </a:extLst>
          </p:cNvPr>
          <p:cNvSpPr txBox="1"/>
          <p:nvPr/>
        </p:nvSpPr>
        <p:spPr>
          <a:xfrm>
            <a:off x="1012422" y="646605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BFAFC8-CEB4-9168-0F05-0DE7A34F8A19}"/>
              </a:ext>
            </a:extLst>
          </p:cNvPr>
          <p:cNvSpPr txBox="1"/>
          <p:nvPr/>
        </p:nvSpPr>
        <p:spPr>
          <a:xfrm>
            <a:off x="812903" y="198366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  <p:sp>
        <p:nvSpPr>
          <p:cNvPr id="42" name="Δεξί άγκιστρο 41">
            <a:extLst>
              <a:ext uri="{FF2B5EF4-FFF2-40B4-BE49-F238E27FC236}">
                <a16:creationId xmlns:a16="http://schemas.microsoft.com/office/drawing/2014/main" id="{5AE20816-E621-D6A9-C287-C732E5B79921}"/>
              </a:ext>
            </a:extLst>
          </p:cNvPr>
          <p:cNvSpPr/>
          <p:nvPr/>
        </p:nvSpPr>
        <p:spPr>
          <a:xfrm>
            <a:off x="6851693" y="1138155"/>
            <a:ext cx="266700" cy="54864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52475E-447B-8BB3-0F31-440168C367B1}"/>
              </a:ext>
            </a:extLst>
          </p:cNvPr>
          <p:cNvSpPr txBox="1"/>
          <p:nvPr/>
        </p:nvSpPr>
        <p:spPr>
          <a:xfrm>
            <a:off x="7118392" y="1202348"/>
            <a:ext cx="4768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Hyperparameters Found, Calibrated, Accuracy</a:t>
            </a:r>
          </a:p>
        </p:txBody>
      </p:sp>
    </p:spTree>
    <p:extLst>
      <p:ext uri="{BB962C8B-B14F-4D97-AF65-F5344CB8AC3E}">
        <p14:creationId xmlns:p14="http://schemas.microsoft.com/office/powerpoint/2010/main" val="18604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BB82A-9D83-0068-C011-4F80FE865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52A7FA9-BA87-D160-9E8B-AD99D5052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-5044440" y="-51434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63680AB9-3044-F694-FC5F-D9E97EAC6894}"/>
              </a:ext>
            </a:extLst>
          </p:cNvPr>
          <p:cNvSpPr/>
          <p:nvPr/>
        </p:nvSpPr>
        <p:spPr>
          <a:xfrm>
            <a:off x="909956" y="113815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F2FC705-DE87-6EEC-4C54-DC8DC7C39CD1}"/>
              </a:ext>
            </a:extLst>
          </p:cNvPr>
          <p:cNvSpPr/>
          <p:nvPr/>
        </p:nvSpPr>
        <p:spPr>
          <a:xfrm>
            <a:off x="2090448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671EF5DD-D768-43DA-F634-B579A36C8D50}"/>
              </a:ext>
            </a:extLst>
          </p:cNvPr>
          <p:cNvSpPr/>
          <p:nvPr/>
        </p:nvSpPr>
        <p:spPr>
          <a:xfrm>
            <a:off x="3270940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00D0FBAD-D189-6579-7FBB-A3521BB98809}"/>
              </a:ext>
            </a:extLst>
          </p:cNvPr>
          <p:cNvSpPr/>
          <p:nvPr/>
        </p:nvSpPr>
        <p:spPr>
          <a:xfrm>
            <a:off x="4451432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7AF0AA99-A6AF-68F3-C5B5-F236651DE8D7}"/>
              </a:ext>
            </a:extLst>
          </p:cNvPr>
          <p:cNvSpPr/>
          <p:nvPr/>
        </p:nvSpPr>
        <p:spPr>
          <a:xfrm>
            <a:off x="5631924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95ED0FE1-EFAF-84FE-CDB4-F6ACA14989C1}"/>
              </a:ext>
            </a:extLst>
          </p:cNvPr>
          <p:cNvSpPr/>
          <p:nvPr/>
        </p:nvSpPr>
        <p:spPr>
          <a:xfrm>
            <a:off x="909956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669D5440-D863-89A8-6C5B-D08D375860D8}"/>
              </a:ext>
            </a:extLst>
          </p:cNvPr>
          <p:cNvSpPr/>
          <p:nvPr/>
        </p:nvSpPr>
        <p:spPr>
          <a:xfrm>
            <a:off x="2090448" y="168679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2B1B8432-B90C-03EE-2ECF-89521C35CBD0}"/>
              </a:ext>
            </a:extLst>
          </p:cNvPr>
          <p:cNvSpPr/>
          <p:nvPr/>
        </p:nvSpPr>
        <p:spPr>
          <a:xfrm>
            <a:off x="3270940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C895134F-2378-520A-18CC-08BFAE35B5BB}"/>
              </a:ext>
            </a:extLst>
          </p:cNvPr>
          <p:cNvSpPr/>
          <p:nvPr/>
        </p:nvSpPr>
        <p:spPr>
          <a:xfrm>
            <a:off x="4451432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D7D2B959-32D5-7161-A000-A0F08661B609}"/>
              </a:ext>
            </a:extLst>
          </p:cNvPr>
          <p:cNvSpPr/>
          <p:nvPr/>
        </p:nvSpPr>
        <p:spPr>
          <a:xfrm>
            <a:off x="5631924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A318B462-76AA-DD7A-CC83-A4D940FACEE1}"/>
              </a:ext>
            </a:extLst>
          </p:cNvPr>
          <p:cNvSpPr/>
          <p:nvPr/>
        </p:nvSpPr>
        <p:spPr>
          <a:xfrm>
            <a:off x="909956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2315C777-C040-F7F8-9203-F148DB18C406}"/>
              </a:ext>
            </a:extLst>
          </p:cNvPr>
          <p:cNvSpPr/>
          <p:nvPr/>
        </p:nvSpPr>
        <p:spPr>
          <a:xfrm>
            <a:off x="2090448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78C3C08A-6142-1F58-1EB0-07855DB6FE2A}"/>
              </a:ext>
            </a:extLst>
          </p:cNvPr>
          <p:cNvSpPr/>
          <p:nvPr/>
        </p:nvSpPr>
        <p:spPr>
          <a:xfrm>
            <a:off x="3270940" y="223543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66898CCD-A01B-8375-BBE2-BEC8ED6CB4AA}"/>
              </a:ext>
            </a:extLst>
          </p:cNvPr>
          <p:cNvSpPr/>
          <p:nvPr/>
        </p:nvSpPr>
        <p:spPr>
          <a:xfrm>
            <a:off x="4451432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CE8DE6BB-DD98-4B0D-08F5-32BA0BC3D093}"/>
              </a:ext>
            </a:extLst>
          </p:cNvPr>
          <p:cNvSpPr/>
          <p:nvPr/>
        </p:nvSpPr>
        <p:spPr>
          <a:xfrm>
            <a:off x="5631924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CD32B763-ECAA-CAAA-3ABE-55BA610A6134}"/>
              </a:ext>
            </a:extLst>
          </p:cNvPr>
          <p:cNvSpPr/>
          <p:nvPr/>
        </p:nvSpPr>
        <p:spPr>
          <a:xfrm>
            <a:off x="909956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33DF7037-3CE2-30EF-FACF-31208F1262E6}"/>
              </a:ext>
            </a:extLst>
          </p:cNvPr>
          <p:cNvSpPr/>
          <p:nvPr/>
        </p:nvSpPr>
        <p:spPr>
          <a:xfrm>
            <a:off x="2090448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2D365D34-1560-D6C6-061E-F40192177CF9}"/>
              </a:ext>
            </a:extLst>
          </p:cNvPr>
          <p:cNvSpPr/>
          <p:nvPr/>
        </p:nvSpPr>
        <p:spPr>
          <a:xfrm>
            <a:off x="3270940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04795441-E8AF-E103-C45F-25B7842D1418}"/>
              </a:ext>
            </a:extLst>
          </p:cNvPr>
          <p:cNvSpPr/>
          <p:nvPr/>
        </p:nvSpPr>
        <p:spPr>
          <a:xfrm>
            <a:off x="4451432" y="278407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6FD1CED3-383D-35E6-917C-A473B3910933}"/>
              </a:ext>
            </a:extLst>
          </p:cNvPr>
          <p:cNvSpPr/>
          <p:nvPr/>
        </p:nvSpPr>
        <p:spPr>
          <a:xfrm>
            <a:off x="5631924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121738A8-E5A9-6A4B-7E83-CFEF37F15649}"/>
              </a:ext>
            </a:extLst>
          </p:cNvPr>
          <p:cNvSpPr/>
          <p:nvPr/>
        </p:nvSpPr>
        <p:spPr>
          <a:xfrm>
            <a:off x="909956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6F6536F8-6D96-898D-CFD6-A99C5CA8A0B4}"/>
              </a:ext>
            </a:extLst>
          </p:cNvPr>
          <p:cNvSpPr/>
          <p:nvPr/>
        </p:nvSpPr>
        <p:spPr>
          <a:xfrm>
            <a:off x="2090448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74B736E3-79BB-17EA-F8AA-DDA51F78B567}"/>
              </a:ext>
            </a:extLst>
          </p:cNvPr>
          <p:cNvSpPr/>
          <p:nvPr/>
        </p:nvSpPr>
        <p:spPr>
          <a:xfrm>
            <a:off x="3270940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80FD8630-D335-9A87-415C-3FEE6ECBD4DF}"/>
              </a:ext>
            </a:extLst>
          </p:cNvPr>
          <p:cNvSpPr/>
          <p:nvPr/>
        </p:nvSpPr>
        <p:spPr>
          <a:xfrm>
            <a:off x="4451432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C5304DBE-73F3-530D-67BB-EFFE7A33D122}"/>
              </a:ext>
            </a:extLst>
          </p:cNvPr>
          <p:cNvSpPr/>
          <p:nvPr/>
        </p:nvSpPr>
        <p:spPr>
          <a:xfrm>
            <a:off x="5631924" y="333271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7C8F2D43-EB77-5444-828E-3A9F6B76126D}"/>
              </a:ext>
            </a:extLst>
          </p:cNvPr>
          <p:cNvSpPr/>
          <p:nvPr/>
        </p:nvSpPr>
        <p:spPr>
          <a:xfrm rot="5400000">
            <a:off x="4376140" y="-773470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7A1E3A-5B29-2657-E877-60B1E01118E4}"/>
              </a:ext>
            </a:extLst>
          </p:cNvPr>
          <p:cNvSpPr txBox="1"/>
          <p:nvPr/>
        </p:nvSpPr>
        <p:spPr>
          <a:xfrm>
            <a:off x="3861186" y="647558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1FC7FF34-DA78-913C-494C-07E38BCEACA5}"/>
              </a:ext>
            </a:extLst>
          </p:cNvPr>
          <p:cNvSpPr/>
          <p:nvPr/>
        </p:nvSpPr>
        <p:spPr>
          <a:xfrm rot="5400000">
            <a:off x="1416818" y="550879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DCB066-555E-9FF5-52F5-F8EF34F367E1}"/>
              </a:ext>
            </a:extLst>
          </p:cNvPr>
          <p:cNvSpPr txBox="1"/>
          <p:nvPr/>
        </p:nvSpPr>
        <p:spPr>
          <a:xfrm>
            <a:off x="1012422" y="646605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C45AA-A754-DD91-EB1F-F9153F5567DF}"/>
              </a:ext>
            </a:extLst>
          </p:cNvPr>
          <p:cNvSpPr txBox="1"/>
          <p:nvPr/>
        </p:nvSpPr>
        <p:spPr>
          <a:xfrm>
            <a:off x="812903" y="198366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  <p:sp>
        <p:nvSpPr>
          <p:cNvPr id="42" name="Δεξί άγκιστρο 41">
            <a:extLst>
              <a:ext uri="{FF2B5EF4-FFF2-40B4-BE49-F238E27FC236}">
                <a16:creationId xmlns:a16="http://schemas.microsoft.com/office/drawing/2014/main" id="{1A3DE77F-B021-67CD-B3B8-E94180269E8D}"/>
              </a:ext>
            </a:extLst>
          </p:cNvPr>
          <p:cNvSpPr/>
          <p:nvPr/>
        </p:nvSpPr>
        <p:spPr>
          <a:xfrm>
            <a:off x="6851693" y="1681080"/>
            <a:ext cx="266700" cy="54864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E784C8-EFF8-A9F4-DE2D-6272B7447999}"/>
              </a:ext>
            </a:extLst>
          </p:cNvPr>
          <p:cNvSpPr txBox="1"/>
          <p:nvPr/>
        </p:nvSpPr>
        <p:spPr>
          <a:xfrm>
            <a:off x="7118392" y="1745273"/>
            <a:ext cx="4768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Hyperparameters Found, Calibrated, Accuracy</a:t>
            </a:r>
          </a:p>
        </p:txBody>
      </p:sp>
    </p:spTree>
    <p:extLst>
      <p:ext uri="{BB962C8B-B14F-4D97-AF65-F5344CB8AC3E}">
        <p14:creationId xmlns:p14="http://schemas.microsoft.com/office/powerpoint/2010/main" val="185045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1434-6711-32D0-C684-E473BD1A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4B5FAAE-FFF9-4225-176F-94B388F23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-5044440" y="-51434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FAF748F-D073-15A8-1AC8-43D949F584A6}"/>
              </a:ext>
            </a:extLst>
          </p:cNvPr>
          <p:cNvSpPr/>
          <p:nvPr/>
        </p:nvSpPr>
        <p:spPr>
          <a:xfrm>
            <a:off x="909956" y="113815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16537B11-96B3-161B-4BE7-AE870EE5BC5A}"/>
              </a:ext>
            </a:extLst>
          </p:cNvPr>
          <p:cNvSpPr/>
          <p:nvPr/>
        </p:nvSpPr>
        <p:spPr>
          <a:xfrm>
            <a:off x="2090448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8832C927-B162-9989-0F3C-54AA31AB708F}"/>
              </a:ext>
            </a:extLst>
          </p:cNvPr>
          <p:cNvSpPr/>
          <p:nvPr/>
        </p:nvSpPr>
        <p:spPr>
          <a:xfrm>
            <a:off x="3270940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A558E8BC-4CE3-ADA4-5401-2AA94C39F670}"/>
              </a:ext>
            </a:extLst>
          </p:cNvPr>
          <p:cNvSpPr/>
          <p:nvPr/>
        </p:nvSpPr>
        <p:spPr>
          <a:xfrm>
            <a:off x="4451432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C934DB0B-D0E3-13E1-DBCF-C1F8276E8E28}"/>
              </a:ext>
            </a:extLst>
          </p:cNvPr>
          <p:cNvSpPr/>
          <p:nvPr/>
        </p:nvSpPr>
        <p:spPr>
          <a:xfrm>
            <a:off x="5631924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52283B0D-2965-FA65-5537-BEC67A1BF0A0}"/>
              </a:ext>
            </a:extLst>
          </p:cNvPr>
          <p:cNvSpPr/>
          <p:nvPr/>
        </p:nvSpPr>
        <p:spPr>
          <a:xfrm>
            <a:off x="909956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9242EB6A-3E15-5B26-D21B-49BC99A52B18}"/>
              </a:ext>
            </a:extLst>
          </p:cNvPr>
          <p:cNvSpPr/>
          <p:nvPr/>
        </p:nvSpPr>
        <p:spPr>
          <a:xfrm>
            <a:off x="2090448" y="168679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A270CB79-C096-0B09-7110-4955F96E2746}"/>
              </a:ext>
            </a:extLst>
          </p:cNvPr>
          <p:cNvSpPr/>
          <p:nvPr/>
        </p:nvSpPr>
        <p:spPr>
          <a:xfrm>
            <a:off x="3270940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867BF2C9-285B-2CFC-11DB-78D8C556BE5A}"/>
              </a:ext>
            </a:extLst>
          </p:cNvPr>
          <p:cNvSpPr/>
          <p:nvPr/>
        </p:nvSpPr>
        <p:spPr>
          <a:xfrm>
            <a:off x="4451432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EC62FDB2-479B-E5CB-7CE4-71BA990FB591}"/>
              </a:ext>
            </a:extLst>
          </p:cNvPr>
          <p:cNvSpPr/>
          <p:nvPr/>
        </p:nvSpPr>
        <p:spPr>
          <a:xfrm>
            <a:off x="5631924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0451C8E7-852E-9AC4-44E8-48C9BC10F871}"/>
              </a:ext>
            </a:extLst>
          </p:cNvPr>
          <p:cNvSpPr/>
          <p:nvPr/>
        </p:nvSpPr>
        <p:spPr>
          <a:xfrm>
            <a:off x="909956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0B8C4755-4C6A-57DB-F6CC-EA13A24DF45F}"/>
              </a:ext>
            </a:extLst>
          </p:cNvPr>
          <p:cNvSpPr/>
          <p:nvPr/>
        </p:nvSpPr>
        <p:spPr>
          <a:xfrm>
            <a:off x="2090448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7B64F952-9807-9FF4-5718-713F223FC988}"/>
              </a:ext>
            </a:extLst>
          </p:cNvPr>
          <p:cNvSpPr/>
          <p:nvPr/>
        </p:nvSpPr>
        <p:spPr>
          <a:xfrm>
            <a:off x="3270940" y="223543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7F18A57E-3C2B-373D-A70D-3A1BB4BEBD0C}"/>
              </a:ext>
            </a:extLst>
          </p:cNvPr>
          <p:cNvSpPr/>
          <p:nvPr/>
        </p:nvSpPr>
        <p:spPr>
          <a:xfrm>
            <a:off x="4451432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8932F268-3951-E85B-F576-1A8CE67B4356}"/>
              </a:ext>
            </a:extLst>
          </p:cNvPr>
          <p:cNvSpPr/>
          <p:nvPr/>
        </p:nvSpPr>
        <p:spPr>
          <a:xfrm>
            <a:off x="5631924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30D0E011-731B-2529-57B8-80D25B5EE0E6}"/>
              </a:ext>
            </a:extLst>
          </p:cNvPr>
          <p:cNvSpPr/>
          <p:nvPr/>
        </p:nvSpPr>
        <p:spPr>
          <a:xfrm>
            <a:off x="909956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9FBE59B6-D2F5-0C25-EB45-402F057BC926}"/>
              </a:ext>
            </a:extLst>
          </p:cNvPr>
          <p:cNvSpPr/>
          <p:nvPr/>
        </p:nvSpPr>
        <p:spPr>
          <a:xfrm>
            <a:off x="2090448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63DB3C85-DBFB-E811-D3E6-1031EEA10C97}"/>
              </a:ext>
            </a:extLst>
          </p:cNvPr>
          <p:cNvSpPr/>
          <p:nvPr/>
        </p:nvSpPr>
        <p:spPr>
          <a:xfrm>
            <a:off x="3270940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22563F5D-90EC-F5FD-FD5A-9BD19EBA3630}"/>
              </a:ext>
            </a:extLst>
          </p:cNvPr>
          <p:cNvSpPr/>
          <p:nvPr/>
        </p:nvSpPr>
        <p:spPr>
          <a:xfrm>
            <a:off x="4451432" y="278407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98ED85A3-B011-3B14-B816-4E89296DBA5D}"/>
              </a:ext>
            </a:extLst>
          </p:cNvPr>
          <p:cNvSpPr/>
          <p:nvPr/>
        </p:nvSpPr>
        <p:spPr>
          <a:xfrm>
            <a:off x="5631924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E844EFDF-7104-055F-63AF-2CB10EA4C6B5}"/>
              </a:ext>
            </a:extLst>
          </p:cNvPr>
          <p:cNvSpPr/>
          <p:nvPr/>
        </p:nvSpPr>
        <p:spPr>
          <a:xfrm>
            <a:off x="909956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EE80F7B1-EE40-8F95-2637-BE05E8883678}"/>
              </a:ext>
            </a:extLst>
          </p:cNvPr>
          <p:cNvSpPr/>
          <p:nvPr/>
        </p:nvSpPr>
        <p:spPr>
          <a:xfrm>
            <a:off x="2090448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A29EBA63-43EB-A4E5-4D1B-AB6CD3F82745}"/>
              </a:ext>
            </a:extLst>
          </p:cNvPr>
          <p:cNvSpPr/>
          <p:nvPr/>
        </p:nvSpPr>
        <p:spPr>
          <a:xfrm>
            <a:off x="3270940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7A4E3C1D-E6CD-D449-2EED-5FF349795A3C}"/>
              </a:ext>
            </a:extLst>
          </p:cNvPr>
          <p:cNvSpPr/>
          <p:nvPr/>
        </p:nvSpPr>
        <p:spPr>
          <a:xfrm>
            <a:off x="4451432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F50FD6FB-24D1-14CD-EDE9-EB6421AA6C4D}"/>
              </a:ext>
            </a:extLst>
          </p:cNvPr>
          <p:cNvSpPr/>
          <p:nvPr/>
        </p:nvSpPr>
        <p:spPr>
          <a:xfrm>
            <a:off x="5631924" y="333271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BE39E90A-0A97-982D-05EC-C9C9E1CA4829}"/>
              </a:ext>
            </a:extLst>
          </p:cNvPr>
          <p:cNvSpPr/>
          <p:nvPr/>
        </p:nvSpPr>
        <p:spPr>
          <a:xfrm rot="5400000">
            <a:off x="4376140" y="-773470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BAD9E9-363E-34C4-F3F3-986B569E9839}"/>
              </a:ext>
            </a:extLst>
          </p:cNvPr>
          <p:cNvSpPr txBox="1"/>
          <p:nvPr/>
        </p:nvSpPr>
        <p:spPr>
          <a:xfrm>
            <a:off x="3861186" y="647558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BF8AA526-C05E-B549-7BB1-CF26D731BF6B}"/>
              </a:ext>
            </a:extLst>
          </p:cNvPr>
          <p:cNvSpPr/>
          <p:nvPr/>
        </p:nvSpPr>
        <p:spPr>
          <a:xfrm rot="5400000">
            <a:off x="1416818" y="550879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95DFE5-BCE5-5AB1-20DC-FCAB9EBD905A}"/>
              </a:ext>
            </a:extLst>
          </p:cNvPr>
          <p:cNvSpPr txBox="1"/>
          <p:nvPr/>
        </p:nvSpPr>
        <p:spPr>
          <a:xfrm>
            <a:off x="1012422" y="646605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E134C1-D5A0-E72C-1308-E38257C71332}"/>
              </a:ext>
            </a:extLst>
          </p:cNvPr>
          <p:cNvSpPr txBox="1"/>
          <p:nvPr/>
        </p:nvSpPr>
        <p:spPr>
          <a:xfrm>
            <a:off x="812903" y="198366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  <p:sp>
        <p:nvSpPr>
          <p:cNvPr id="42" name="Δεξί άγκιστρο 41">
            <a:extLst>
              <a:ext uri="{FF2B5EF4-FFF2-40B4-BE49-F238E27FC236}">
                <a16:creationId xmlns:a16="http://schemas.microsoft.com/office/drawing/2014/main" id="{B50C86B1-E854-DB48-2FAA-A5F5FDC36C6C}"/>
              </a:ext>
            </a:extLst>
          </p:cNvPr>
          <p:cNvSpPr/>
          <p:nvPr/>
        </p:nvSpPr>
        <p:spPr>
          <a:xfrm>
            <a:off x="6851693" y="2262105"/>
            <a:ext cx="266700" cy="54864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47A450-C9B9-0591-CF94-A0097734E545}"/>
              </a:ext>
            </a:extLst>
          </p:cNvPr>
          <p:cNvSpPr txBox="1"/>
          <p:nvPr/>
        </p:nvSpPr>
        <p:spPr>
          <a:xfrm>
            <a:off x="7118392" y="2326298"/>
            <a:ext cx="4768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Hyperparameters Found, Calibrated, Accuracy</a:t>
            </a:r>
          </a:p>
        </p:txBody>
      </p:sp>
    </p:spTree>
    <p:extLst>
      <p:ext uri="{BB962C8B-B14F-4D97-AF65-F5344CB8AC3E}">
        <p14:creationId xmlns:p14="http://schemas.microsoft.com/office/powerpoint/2010/main" val="660605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39A0A-BDC7-C202-ACE5-1DC601FAF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4C2EBCF-7628-7C8A-CDA4-D152E527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-5044440" y="-51434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CA6B9194-609C-3931-CE65-718DA48DB1A0}"/>
              </a:ext>
            </a:extLst>
          </p:cNvPr>
          <p:cNvSpPr/>
          <p:nvPr/>
        </p:nvSpPr>
        <p:spPr>
          <a:xfrm>
            <a:off x="909956" y="113815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B8D79507-F908-29AB-0353-5B23AB94BDA0}"/>
              </a:ext>
            </a:extLst>
          </p:cNvPr>
          <p:cNvSpPr/>
          <p:nvPr/>
        </p:nvSpPr>
        <p:spPr>
          <a:xfrm>
            <a:off x="2090448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8282E572-D4F6-5D10-5AEC-7DD9C49306D5}"/>
              </a:ext>
            </a:extLst>
          </p:cNvPr>
          <p:cNvSpPr/>
          <p:nvPr/>
        </p:nvSpPr>
        <p:spPr>
          <a:xfrm>
            <a:off x="3270940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2E746F81-CA61-EE7D-BE50-CF6822803EAF}"/>
              </a:ext>
            </a:extLst>
          </p:cNvPr>
          <p:cNvSpPr/>
          <p:nvPr/>
        </p:nvSpPr>
        <p:spPr>
          <a:xfrm>
            <a:off x="4451432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EAF8FD8F-8EFE-7652-21D0-FDB696CF7B07}"/>
              </a:ext>
            </a:extLst>
          </p:cNvPr>
          <p:cNvSpPr/>
          <p:nvPr/>
        </p:nvSpPr>
        <p:spPr>
          <a:xfrm>
            <a:off x="5631924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3F5A88A1-D181-83A1-4B7F-3AB126B4E2C9}"/>
              </a:ext>
            </a:extLst>
          </p:cNvPr>
          <p:cNvSpPr/>
          <p:nvPr/>
        </p:nvSpPr>
        <p:spPr>
          <a:xfrm>
            <a:off x="909956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79197D5B-4B55-7D41-5904-359F192FB799}"/>
              </a:ext>
            </a:extLst>
          </p:cNvPr>
          <p:cNvSpPr/>
          <p:nvPr/>
        </p:nvSpPr>
        <p:spPr>
          <a:xfrm>
            <a:off x="2090448" y="168679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5E045136-44E4-DDB5-10D1-E71C579CEA66}"/>
              </a:ext>
            </a:extLst>
          </p:cNvPr>
          <p:cNvSpPr/>
          <p:nvPr/>
        </p:nvSpPr>
        <p:spPr>
          <a:xfrm>
            <a:off x="3270940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40FFEEE1-6A7C-74D9-85BC-318DD34266D7}"/>
              </a:ext>
            </a:extLst>
          </p:cNvPr>
          <p:cNvSpPr/>
          <p:nvPr/>
        </p:nvSpPr>
        <p:spPr>
          <a:xfrm>
            <a:off x="4451432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06624D28-DF31-0532-46AF-B73B76FA5F6A}"/>
              </a:ext>
            </a:extLst>
          </p:cNvPr>
          <p:cNvSpPr/>
          <p:nvPr/>
        </p:nvSpPr>
        <p:spPr>
          <a:xfrm>
            <a:off x="5631924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8FB2E2C5-FF64-CA15-ACCF-3B35FCCD6C68}"/>
              </a:ext>
            </a:extLst>
          </p:cNvPr>
          <p:cNvSpPr/>
          <p:nvPr/>
        </p:nvSpPr>
        <p:spPr>
          <a:xfrm>
            <a:off x="909956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6FECCC8D-494E-36BB-5A7D-01D3880C199A}"/>
              </a:ext>
            </a:extLst>
          </p:cNvPr>
          <p:cNvSpPr/>
          <p:nvPr/>
        </p:nvSpPr>
        <p:spPr>
          <a:xfrm>
            <a:off x="2090448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63B3CBF9-113A-72F4-3D29-9F9609C55B64}"/>
              </a:ext>
            </a:extLst>
          </p:cNvPr>
          <p:cNvSpPr/>
          <p:nvPr/>
        </p:nvSpPr>
        <p:spPr>
          <a:xfrm>
            <a:off x="3270940" y="223543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259AAA08-E1F8-3DF9-5829-072903F69C0F}"/>
              </a:ext>
            </a:extLst>
          </p:cNvPr>
          <p:cNvSpPr/>
          <p:nvPr/>
        </p:nvSpPr>
        <p:spPr>
          <a:xfrm>
            <a:off x="4451432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0D3D814D-C5FD-75D9-DD4B-993C1CE00978}"/>
              </a:ext>
            </a:extLst>
          </p:cNvPr>
          <p:cNvSpPr/>
          <p:nvPr/>
        </p:nvSpPr>
        <p:spPr>
          <a:xfrm>
            <a:off x="5631924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4018F4E9-BB26-78C1-E183-7D352791772A}"/>
              </a:ext>
            </a:extLst>
          </p:cNvPr>
          <p:cNvSpPr/>
          <p:nvPr/>
        </p:nvSpPr>
        <p:spPr>
          <a:xfrm>
            <a:off x="909956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479CE4B4-AA23-D961-14B0-9E704E796F36}"/>
              </a:ext>
            </a:extLst>
          </p:cNvPr>
          <p:cNvSpPr/>
          <p:nvPr/>
        </p:nvSpPr>
        <p:spPr>
          <a:xfrm>
            <a:off x="2090448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BE45ECB3-33FC-1510-11BC-0913B18DA775}"/>
              </a:ext>
            </a:extLst>
          </p:cNvPr>
          <p:cNvSpPr/>
          <p:nvPr/>
        </p:nvSpPr>
        <p:spPr>
          <a:xfrm>
            <a:off x="3270940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EE6E65CA-72E0-C4D3-7335-9A88FBF5FBD0}"/>
              </a:ext>
            </a:extLst>
          </p:cNvPr>
          <p:cNvSpPr/>
          <p:nvPr/>
        </p:nvSpPr>
        <p:spPr>
          <a:xfrm>
            <a:off x="4451432" y="278407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6C5D9689-EBFA-6A96-9978-CB9D9AB73C8C}"/>
              </a:ext>
            </a:extLst>
          </p:cNvPr>
          <p:cNvSpPr/>
          <p:nvPr/>
        </p:nvSpPr>
        <p:spPr>
          <a:xfrm>
            <a:off x="5631924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64BAE7CA-4222-876C-F7D0-69ACFCAF608B}"/>
              </a:ext>
            </a:extLst>
          </p:cNvPr>
          <p:cNvSpPr/>
          <p:nvPr/>
        </p:nvSpPr>
        <p:spPr>
          <a:xfrm>
            <a:off x="909956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80AFF1FD-35C9-2EBE-3D3C-1C56A78F4240}"/>
              </a:ext>
            </a:extLst>
          </p:cNvPr>
          <p:cNvSpPr/>
          <p:nvPr/>
        </p:nvSpPr>
        <p:spPr>
          <a:xfrm>
            <a:off x="2090448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CCD7DE53-58EB-F3E1-19F3-2AB5FE563283}"/>
              </a:ext>
            </a:extLst>
          </p:cNvPr>
          <p:cNvSpPr/>
          <p:nvPr/>
        </p:nvSpPr>
        <p:spPr>
          <a:xfrm>
            <a:off x="3270940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ACD4F51E-666C-1FC1-33BB-F5D4F345946A}"/>
              </a:ext>
            </a:extLst>
          </p:cNvPr>
          <p:cNvSpPr/>
          <p:nvPr/>
        </p:nvSpPr>
        <p:spPr>
          <a:xfrm>
            <a:off x="4451432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7DDA15D4-AACB-D107-6616-92FEFE62A488}"/>
              </a:ext>
            </a:extLst>
          </p:cNvPr>
          <p:cNvSpPr/>
          <p:nvPr/>
        </p:nvSpPr>
        <p:spPr>
          <a:xfrm>
            <a:off x="5631924" y="333271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CF29A9F1-BD47-A342-8F8C-A8492B432EED}"/>
              </a:ext>
            </a:extLst>
          </p:cNvPr>
          <p:cNvSpPr/>
          <p:nvPr/>
        </p:nvSpPr>
        <p:spPr>
          <a:xfrm rot="5400000">
            <a:off x="4376140" y="-773470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783AF6-5C89-0FF0-2FCC-41C7B298AC5F}"/>
              </a:ext>
            </a:extLst>
          </p:cNvPr>
          <p:cNvSpPr txBox="1"/>
          <p:nvPr/>
        </p:nvSpPr>
        <p:spPr>
          <a:xfrm>
            <a:off x="3861186" y="647558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E205537D-DEBE-0B3A-74EE-0C394E1EEB3F}"/>
              </a:ext>
            </a:extLst>
          </p:cNvPr>
          <p:cNvSpPr/>
          <p:nvPr/>
        </p:nvSpPr>
        <p:spPr>
          <a:xfrm rot="5400000">
            <a:off x="1416818" y="550879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FDFBC5-A7BB-7223-2EB7-76F23E209BE3}"/>
              </a:ext>
            </a:extLst>
          </p:cNvPr>
          <p:cNvSpPr txBox="1"/>
          <p:nvPr/>
        </p:nvSpPr>
        <p:spPr>
          <a:xfrm>
            <a:off x="1012422" y="646605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5BB2A5-3C1E-125D-6E37-EA787D99846B}"/>
              </a:ext>
            </a:extLst>
          </p:cNvPr>
          <p:cNvSpPr txBox="1"/>
          <p:nvPr/>
        </p:nvSpPr>
        <p:spPr>
          <a:xfrm>
            <a:off x="812903" y="198366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  <p:sp>
        <p:nvSpPr>
          <p:cNvPr id="42" name="Δεξί άγκιστρο 41">
            <a:extLst>
              <a:ext uri="{FF2B5EF4-FFF2-40B4-BE49-F238E27FC236}">
                <a16:creationId xmlns:a16="http://schemas.microsoft.com/office/drawing/2014/main" id="{AE73FB37-B7B5-BE06-3931-7302D39F7A37}"/>
              </a:ext>
            </a:extLst>
          </p:cNvPr>
          <p:cNvSpPr/>
          <p:nvPr/>
        </p:nvSpPr>
        <p:spPr>
          <a:xfrm>
            <a:off x="6851693" y="2795505"/>
            <a:ext cx="266700" cy="54864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938FD9-1220-B727-E165-9F170F899BBB}"/>
              </a:ext>
            </a:extLst>
          </p:cNvPr>
          <p:cNvSpPr txBox="1"/>
          <p:nvPr/>
        </p:nvSpPr>
        <p:spPr>
          <a:xfrm>
            <a:off x="7118392" y="2859698"/>
            <a:ext cx="4768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Hyperparameters Found, Calibrated, Accuracy</a:t>
            </a:r>
          </a:p>
        </p:txBody>
      </p:sp>
    </p:spTree>
    <p:extLst>
      <p:ext uri="{BB962C8B-B14F-4D97-AF65-F5344CB8AC3E}">
        <p14:creationId xmlns:p14="http://schemas.microsoft.com/office/powerpoint/2010/main" val="220295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E1757-73E5-E750-6D78-284A506E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63208C4-1E13-A106-6FD0-F4798BEFE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-5044440" y="-51434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DD2D64B-3D45-AA52-51F3-2AF69EF1F086}"/>
              </a:ext>
            </a:extLst>
          </p:cNvPr>
          <p:cNvSpPr/>
          <p:nvPr/>
        </p:nvSpPr>
        <p:spPr>
          <a:xfrm>
            <a:off x="909956" y="113815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824EDB85-FC6C-5B28-C434-399C929EDE68}"/>
              </a:ext>
            </a:extLst>
          </p:cNvPr>
          <p:cNvSpPr/>
          <p:nvPr/>
        </p:nvSpPr>
        <p:spPr>
          <a:xfrm>
            <a:off x="2090448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A40E3D0E-51F3-6487-26F4-86ECA1C12887}"/>
              </a:ext>
            </a:extLst>
          </p:cNvPr>
          <p:cNvSpPr/>
          <p:nvPr/>
        </p:nvSpPr>
        <p:spPr>
          <a:xfrm>
            <a:off x="3270940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96EFD4BB-D351-6E70-0F7A-2BB730BB9B50}"/>
              </a:ext>
            </a:extLst>
          </p:cNvPr>
          <p:cNvSpPr/>
          <p:nvPr/>
        </p:nvSpPr>
        <p:spPr>
          <a:xfrm>
            <a:off x="4451432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64DAC024-36B9-DA72-7C5D-03415FFF9801}"/>
              </a:ext>
            </a:extLst>
          </p:cNvPr>
          <p:cNvSpPr/>
          <p:nvPr/>
        </p:nvSpPr>
        <p:spPr>
          <a:xfrm>
            <a:off x="5631924" y="113815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343F2CFF-7E57-B269-7092-C7291258BC85}"/>
              </a:ext>
            </a:extLst>
          </p:cNvPr>
          <p:cNvSpPr/>
          <p:nvPr/>
        </p:nvSpPr>
        <p:spPr>
          <a:xfrm>
            <a:off x="909956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93434D39-59EB-1BDC-E061-E3B34E46185A}"/>
              </a:ext>
            </a:extLst>
          </p:cNvPr>
          <p:cNvSpPr/>
          <p:nvPr/>
        </p:nvSpPr>
        <p:spPr>
          <a:xfrm>
            <a:off x="2090448" y="168679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F25C2690-D643-1244-CA76-1BF0E6D27D5A}"/>
              </a:ext>
            </a:extLst>
          </p:cNvPr>
          <p:cNvSpPr/>
          <p:nvPr/>
        </p:nvSpPr>
        <p:spPr>
          <a:xfrm>
            <a:off x="3270940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48549FD7-EB44-B088-4B8B-C6784D5062A2}"/>
              </a:ext>
            </a:extLst>
          </p:cNvPr>
          <p:cNvSpPr/>
          <p:nvPr/>
        </p:nvSpPr>
        <p:spPr>
          <a:xfrm>
            <a:off x="4451432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C340E138-E14F-A432-8BDD-2A767559C518}"/>
              </a:ext>
            </a:extLst>
          </p:cNvPr>
          <p:cNvSpPr/>
          <p:nvPr/>
        </p:nvSpPr>
        <p:spPr>
          <a:xfrm>
            <a:off x="5631924" y="168679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A05267D7-405F-010E-7841-360644D4D5D6}"/>
              </a:ext>
            </a:extLst>
          </p:cNvPr>
          <p:cNvSpPr/>
          <p:nvPr/>
        </p:nvSpPr>
        <p:spPr>
          <a:xfrm>
            <a:off x="909956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8247FA99-2DC6-2E12-BF62-A0FD2160090B}"/>
              </a:ext>
            </a:extLst>
          </p:cNvPr>
          <p:cNvSpPr/>
          <p:nvPr/>
        </p:nvSpPr>
        <p:spPr>
          <a:xfrm>
            <a:off x="2090448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3ABBC304-A1ED-CB0B-B383-CF8FBC3B9E71}"/>
              </a:ext>
            </a:extLst>
          </p:cNvPr>
          <p:cNvSpPr/>
          <p:nvPr/>
        </p:nvSpPr>
        <p:spPr>
          <a:xfrm>
            <a:off x="3270940" y="223543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1F47ED36-CAAE-EA81-91FD-E399AF88F19C}"/>
              </a:ext>
            </a:extLst>
          </p:cNvPr>
          <p:cNvSpPr/>
          <p:nvPr/>
        </p:nvSpPr>
        <p:spPr>
          <a:xfrm>
            <a:off x="4451432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228205A8-BC52-00D6-C356-907A34FE4CCF}"/>
              </a:ext>
            </a:extLst>
          </p:cNvPr>
          <p:cNvSpPr/>
          <p:nvPr/>
        </p:nvSpPr>
        <p:spPr>
          <a:xfrm>
            <a:off x="5631924" y="223543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5E4D977C-14A9-B82D-4969-7EA2240FCC95}"/>
              </a:ext>
            </a:extLst>
          </p:cNvPr>
          <p:cNvSpPr/>
          <p:nvPr/>
        </p:nvSpPr>
        <p:spPr>
          <a:xfrm>
            <a:off x="909956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1F0A43D8-8AC0-D3A0-D882-45DD6CF0A6ED}"/>
              </a:ext>
            </a:extLst>
          </p:cNvPr>
          <p:cNvSpPr/>
          <p:nvPr/>
        </p:nvSpPr>
        <p:spPr>
          <a:xfrm>
            <a:off x="2090448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952D4363-6948-A607-F757-8C1EF5EA1943}"/>
              </a:ext>
            </a:extLst>
          </p:cNvPr>
          <p:cNvSpPr/>
          <p:nvPr/>
        </p:nvSpPr>
        <p:spPr>
          <a:xfrm>
            <a:off x="3270940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49D96201-5D0F-C2F3-2AA5-A66FD0C8273F}"/>
              </a:ext>
            </a:extLst>
          </p:cNvPr>
          <p:cNvSpPr/>
          <p:nvPr/>
        </p:nvSpPr>
        <p:spPr>
          <a:xfrm>
            <a:off x="4451432" y="278407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ED339850-4680-55C0-6F9B-711BF9AB1182}"/>
              </a:ext>
            </a:extLst>
          </p:cNvPr>
          <p:cNvSpPr/>
          <p:nvPr/>
        </p:nvSpPr>
        <p:spPr>
          <a:xfrm>
            <a:off x="5631924" y="278407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AB379452-F258-4541-7024-8C3FD914E64E}"/>
              </a:ext>
            </a:extLst>
          </p:cNvPr>
          <p:cNvSpPr/>
          <p:nvPr/>
        </p:nvSpPr>
        <p:spPr>
          <a:xfrm>
            <a:off x="909956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61BC4C4E-F290-15BD-258B-28094C14DAEF}"/>
              </a:ext>
            </a:extLst>
          </p:cNvPr>
          <p:cNvSpPr/>
          <p:nvPr/>
        </p:nvSpPr>
        <p:spPr>
          <a:xfrm>
            <a:off x="2090448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7281BFC8-8936-94A1-1F09-871181BCC234}"/>
              </a:ext>
            </a:extLst>
          </p:cNvPr>
          <p:cNvSpPr/>
          <p:nvPr/>
        </p:nvSpPr>
        <p:spPr>
          <a:xfrm>
            <a:off x="3270940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DA6D8067-9773-D234-BEED-7DB4C104036B}"/>
              </a:ext>
            </a:extLst>
          </p:cNvPr>
          <p:cNvSpPr/>
          <p:nvPr/>
        </p:nvSpPr>
        <p:spPr>
          <a:xfrm>
            <a:off x="4451432" y="333271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C75C21EE-B577-5D58-F2AC-AC390765AA7F}"/>
              </a:ext>
            </a:extLst>
          </p:cNvPr>
          <p:cNvSpPr/>
          <p:nvPr/>
        </p:nvSpPr>
        <p:spPr>
          <a:xfrm>
            <a:off x="5631924" y="333271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C9848471-DFDB-773B-5260-6E708C152453}"/>
              </a:ext>
            </a:extLst>
          </p:cNvPr>
          <p:cNvSpPr/>
          <p:nvPr/>
        </p:nvSpPr>
        <p:spPr>
          <a:xfrm rot="5400000">
            <a:off x="4376140" y="-773470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64100C-8C54-2E8E-277E-753F4C203324}"/>
              </a:ext>
            </a:extLst>
          </p:cNvPr>
          <p:cNvSpPr txBox="1"/>
          <p:nvPr/>
        </p:nvSpPr>
        <p:spPr>
          <a:xfrm>
            <a:off x="3861186" y="647558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490F9B47-49A7-2785-3172-731B39EBC725}"/>
              </a:ext>
            </a:extLst>
          </p:cNvPr>
          <p:cNvSpPr/>
          <p:nvPr/>
        </p:nvSpPr>
        <p:spPr>
          <a:xfrm rot="5400000">
            <a:off x="1416818" y="550879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7BF68F-B7A8-75F4-7274-FDB0B026DEE3}"/>
              </a:ext>
            </a:extLst>
          </p:cNvPr>
          <p:cNvSpPr txBox="1"/>
          <p:nvPr/>
        </p:nvSpPr>
        <p:spPr>
          <a:xfrm>
            <a:off x="1012422" y="646605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540A6E-B55A-9E9C-4E63-08DC9E27C37B}"/>
              </a:ext>
            </a:extLst>
          </p:cNvPr>
          <p:cNvSpPr txBox="1"/>
          <p:nvPr/>
        </p:nvSpPr>
        <p:spPr>
          <a:xfrm>
            <a:off x="812903" y="198366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  <p:sp>
        <p:nvSpPr>
          <p:cNvPr id="42" name="Δεξί άγκιστρο 41">
            <a:extLst>
              <a:ext uri="{FF2B5EF4-FFF2-40B4-BE49-F238E27FC236}">
                <a16:creationId xmlns:a16="http://schemas.microsoft.com/office/drawing/2014/main" id="{1F7B2862-23B4-A689-CC61-C48E3965902A}"/>
              </a:ext>
            </a:extLst>
          </p:cNvPr>
          <p:cNvSpPr/>
          <p:nvPr/>
        </p:nvSpPr>
        <p:spPr>
          <a:xfrm>
            <a:off x="6851693" y="3347955"/>
            <a:ext cx="266700" cy="54864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0ADF56-F977-B1B6-5786-69F333B37FA7}"/>
              </a:ext>
            </a:extLst>
          </p:cNvPr>
          <p:cNvSpPr txBox="1"/>
          <p:nvPr/>
        </p:nvSpPr>
        <p:spPr>
          <a:xfrm>
            <a:off x="7118392" y="3412148"/>
            <a:ext cx="4768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Hyperparameters Found, Calibrated, Accuracy</a:t>
            </a:r>
          </a:p>
        </p:txBody>
      </p:sp>
    </p:spTree>
    <p:extLst>
      <p:ext uri="{BB962C8B-B14F-4D97-AF65-F5344CB8AC3E}">
        <p14:creationId xmlns:p14="http://schemas.microsoft.com/office/powerpoint/2010/main" val="338982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1C0B-7154-4CB0-1059-FAAC7FE46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8FE7D76-16D3-DA27-66E8-2E275491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0" y="3008865"/>
            <a:ext cx="4655820" cy="3779519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C6F24507-120D-FC36-E558-FC6328791865}"/>
              </a:ext>
            </a:extLst>
          </p:cNvPr>
          <p:cNvSpPr/>
          <p:nvPr/>
        </p:nvSpPr>
        <p:spPr>
          <a:xfrm>
            <a:off x="2224406" y="81430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02714E2D-B87F-118B-F2E3-3D664F0A7FC1}"/>
              </a:ext>
            </a:extLst>
          </p:cNvPr>
          <p:cNvSpPr/>
          <p:nvPr/>
        </p:nvSpPr>
        <p:spPr>
          <a:xfrm>
            <a:off x="3404898" y="81430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4BFD1005-330D-29CC-5B0A-709B81581ED4}"/>
              </a:ext>
            </a:extLst>
          </p:cNvPr>
          <p:cNvSpPr/>
          <p:nvPr/>
        </p:nvSpPr>
        <p:spPr>
          <a:xfrm>
            <a:off x="4585390" y="81430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550B95E1-A500-4385-9FCF-8FF5F9467CB2}"/>
              </a:ext>
            </a:extLst>
          </p:cNvPr>
          <p:cNvSpPr/>
          <p:nvPr/>
        </p:nvSpPr>
        <p:spPr>
          <a:xfrm>
            <a:off x="5765882" y="81430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D7D0989D-5D8A-2057-DBAE-E24901AC68C4}"/>
              </a:ext>
            </a:extLst>
          </p:cNvPr>
          <p:cNvSpPr/>
          <p:nvPr/>
        </p:nvSpPr>
        <p:spPr>
          <a:xfrm>
            <a:off x="6946374" y="81430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CFB201AC-CA16-0AFF-51A1-5B674108EF4B}"/>
              </a:ext>
            </a:extLst>
          </p:cNvPr>
          <p:cNvSpPr/>
          <p:nvPr/>
        </p:nvSpPr>
        <p:spPr>
          <a:xfrm>
            <a:off x="2224406" y="136294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FB3816C0-4910-471C-5765-30FEA52CEBDE}"/>
              </a:ext>
            </a:extLst>
          </p:cNvPr>
          <p:cNvSpPr/>
          <p:nvPr/>
        </p:nvSpPr>
        <p:spPr>
          <a:xfrm>
            <a:off x="3404898" y="136294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394797BE-1073-546B-ADA7-22C3033F6D7A}"/>
              </a:ext>
            </a:extLst>
          </p:cNvPr>
          <p:cNvSpPr/>
          <p:nvPr/>
        </p:nvSpPr>
        <p:spPr>
          <a:xfrm>
            <a:off x="4585390" y="136294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D5FB48D8-4BBA-DD9C-8D81-6652D8D29625}"/>
              </a:ext>
            </a:extLst>
          </p:cNvPr>
          <p:cNvSpPr/>
          <p:nvPr/>
        </p:nvSpPr>
        <p:spPr>
          <a:xfrm>
            <a:off x="5765882" y="136294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F5C7E761-BDB4-727B-2CC0-94267D15A83E}"/>
              </a:ext>
            </a:extLst>
          </p:cNvPr>
          <p:cNvSpPr/>
          <p:nvPr/>
        </p:nvSpPr>
        <p:spPr>
          <a:xfrm>
            <a:off x="6946374" y="136294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B0125CFB-CB06-C529-92D0-55833B103103}"/>
              </a:ext>
            </a:extLst>
          </p:cNvPr>
          <p:cNvSpPr/>
          <p:nvPr/>
        </p:nvSpPr>
        <p:spPr>
          <a:xfrm>
            <a:off x="2224406" y="191158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7A4BAF61-3142-4341-3506-0E446E48A738}"/>
              </a:ext>
            </a:extLst>
          </p:cNvPr>
          <p:cNvSpPr/>
          <p:nvPr/>
        </p:nvSpPr>
        <p:spPr>
          <a:xfrm>
            <a:off x="3404898" y="191158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F2025388-CF56-53E4-1A9A-EBC9FA6A0E0F}"/>
              </a:ext>
            </a:extLst>
          </p:cNvPr>
          <p:cNvSpPr/>
          <p:nvPr/>
        </p:nvSpPr>
        <p:spPr>
          <a:xfrm>
            <a:off x="4585390" y="191158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64732F58-C7D6-4D46-B8F8-6509200B4989}"/>
              </a:ext>
            </a:extLst>
          </p:cNvPr>
          <p:cNvSpPr/>
          <p:nvPr/>
        </p:nvSpPr>
        <p:spPr>
          <a:xfrm>
            <a:off x="5765882" y="191158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F9EA4D32-8BDF-7017-5765-8DD9D0C4141E}"/>
              </a:ext>
            </a:extLst>
          </p:cNvPr>
          <p:cNvSpPr/>
          <p:nvPr/>
        </p:nvSpPr>
        <p:spPr>
          <a:xfrm>
            <a:off x="6946374" y="191158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AE9A1E8D-C738-86B1-471B-8D6E22600935}"/>
              </a:ext>
            </a:extLst>
          </p:cNvPr>
          <p:cNvSpPr/>
          <p:nvPr/>
        </p:nvSpPr>
        <p:spPr>
          <a:xfrm>
            <a:off x="2224406" y="246022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886AAF84-BF09-9544-C207-DBD1B64498F5}"/>
              </a:ext>
            </a:extLst>
          </p:cNvPr>
          <p:cNvSpPr/>
          <p:nvPr/>
        </p:nvSpPr>
        <p:spPr>
          <a:xfrm>
            <a:off x="3404898" y="246022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9949BECA-D896-974E-ADF5-AD8A6BED9F4C}"/>
              </a:ext>
            </a:extLst>
          </p:cNvPr>
          <p:cNvSpPr/>
          <p:nvPr/>
        </p:nvSpPr>
        <p:spPr>
          <a:xfrm>
            <a:off x="4585390" y="246022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371C979D-6732-66F4-AB1D-4187AD4D4CA9}"/>
              </a:ext>
            </a:extLst>
          </p:cNvPr>
          <p:cNvSpPr/>
          <p:nvPr/>
        </p:nvSpPr>
        <p:spPr>
          <a:xfrm>
            <a:off x="5765882" y="246022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37DC592F-BC2A-2F23-D453-258AA3B909F1}"/>
              </a:ext>
            </a:extLst>
          </p:cNvPr>
          <p:cNvSpPr/>
          <p:nvPr/>
        </p:nvSpPr>
        <p:spPr>
          <a:xfrm>
            <a:off x="6946374" y="246022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2C0D386D-6E0D-9A64-D596-7F8980DDE157}"/>
              </a:ext>
            </a:extLst>
          </p:cNvPr>
          <p:cNvSpPr/>
          <p:nvPr/>
        </p:nvSpPr>
        <p:spPr>
          <a:xfrm>
            <a:off x="2224406" y="300886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55EB07BF-4163-7ADA-8BBF-4332AF19212D}"/>
              </a:ext>
            </a:extLst>
          </p:cNvPr>
          <p:cNvSpPr/>
          <p:nvPr/>
        </p:nvSpPr>
        <p:spPr>
          <a:xfrm>
            <a:off x="3404898" y="300886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725BBE96-8625-9819-7101-889BF15BBB61}"/>
              </a:ext>
            </a:extLst>
          </p:cNvPr>
          <p:cNvSpPr/>
          <p:nvPr/>
        </p:nvSpPr>
        <p:spPr>
          <a:xfrm>
            <a:off x="4585390" y="300886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9D536151-1A23-DEF6-FA31-38B91453677F}"/>
              </a:ext>
            </a:extLst>
          </p:cNvPr>
          <p:cNvSpPr/>
          <p:nvPr/>
        </p:nvSpPr>
        <p:spPr>
          <a:xfrm>
            <a:off x="5765882" y="3008865"/>
            <a:ext cx="1180492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8" name="Ορθογώνιο 37">
            <a:extLst>
              <a:ext uri="{FF2B5EF4-FFF2-40B4-BE49-F238E27FC236}">
                <a16:creationId xmlns:a16="http://schemas.microsoft.com/office/drawing/2014/main" id="{A0B46F9E-AEA8-10E7-4C36-B1B4FE82DE1E}"/>
              </a:ext>
            </a:extLst>
          </p:cNvPr>
          <p:cNvSpPr/>
          <p:nvPr/>
        </p:nvSpPr>
        <p:spPr>
          <a:xfrm>
            <a:off x="6946374" y="3008865"/>
            <a:ext cx="1180492" cy="5486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Αριστερή αγκύλη 49">
            <a:extLst>
              <a:ext uri="{FF2B5EF4-FFF2-40B4-BE49-F238E27FC236}">
                <a16:creationId xmlns:a16="http://schemas.microsoft.com/office/drawing/2014/main" id="{F488F729-B07A-70A4-30DE-835A329C3CF8}"/>
              </a:ext>
            </a:extLst>
          </p:cNvPr>
          <p:cNvSpPr/>
          <p:nvPr/>
        </p:nvSpPr>
        <p:spPr>
          <a:xfrm rot="5400000">
            <a:off x="5690590" y="-1097320"/>
            <a:ext cx="184787" cy="3642280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B59C06-81BF-BDCF-7095-2BD71BB3DC84}"/>
              </a:ext>
            </a:extLst>
          </p:cNvPr>
          <p:cNvSpPr txBox="1"/>
          <p:nvPr/>
        </p:nvSpPr>
        <p:spPr>
          <a:xfrm>
            <a:off x="5175636" y="323708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Training</a:t>
            </a:r>
            <a:endParaRPr lang="el-GR" i="1" dirty="0"/>
          </a:p>
        </p:txBody>
      </p:sp>
      <p:sp>
        <p:nvSpPr>
          <p:cNvPr id="52" name="Αριστερή αγκύλη 51">
            <a:extLst>
              <a:ext uri="{FF2B5EF4-FFF2-40B4-BE49-F238E27FC236}">
                <a16:creationId xmlns:a16="http://schemas.microsoft.com/office/drawing/2014/main" id="{C097D28C-49D1-DBA9-99D3-EF387E978ADF}"/>
              </a:ext>
            </a:extLst>
          </p:cNvPr>
          <p:cNvSpPr/>
          <p:nvPr/>
        </p:nvSpPr>
        <p:spPr>
          <a:xfrm rot="5400000">
            <a:off x="2731268" y="227029"/>
            <a:ext cx="182882" cy="99167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18B248-2E72-6619-199A-2C87E7CBDC85}"/>
              </a:ext>
            </a:extLst>
          </p:cNvPr>
          <p:cNvSpPr txBox="1"/>
          <p:nvPr/>
        </p:nvSpPr>
        <p:spPr>
          <a:xfrm>
            <a:off x="2326872" y="322755"/>
            <a:ext cx="126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Testing</a:t>
            </a:r>
            <a:endParaRPr lang="el-GR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B0EC29-3237-2ACD-2837-9857D9E1EE20}"/>
              </a:ext>
            </a:extLst>
          </p:cNvPr>
          <p:cNvSpPr txBox="1"/>
          <p:nvPr/>
        </p:nvSpPr>
        <p:spPr>
          <a:xfrm>
            <a:off x="2127353" y="-125484"/>
            <a:ext cx="453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Outer Loop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183687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42579A7-A689-8D2D-3F45-EB9F4A3D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E01672A-1F2F-EEA3-19ED-17B967F92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Εικόνα 3" descr="Εικόνα που περιέχει φυτό, τοπίο, εξωτερικός χώρος/ύπαιθρος, δασική έκτ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2EB3AED-4850-77DE-CFED-3B873FF90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8912"/>
            <a:ext cx="10668000" cy="59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35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52BB-19F4-B658-3535-804AA01E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FD4F6E5-4D9D-6F60-01AA-3311CC99B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114300" y="256140"/>
            <a:ext cx="4655820" cy="3779519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γραμμή, αριθμό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177CC49-F850-C382-0C49-60E58923F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95" y="2013576"/>
            <a:ext cx="7175007" cy="4434849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1A80EADC-B5CC-22DA-5A8D-588E6FB14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10" y="3790950"/>
            <a:ext cx="189819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στιγμιότυπο οθόνης, κείμενο, τετράγωνο, διάγραμ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EFECBD62-EE4B-B845-18CF-E964C04DD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8" y="1104901"/>
            <a:ext cx="11716203" cy="478781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A4089-81DB-54D2-4707-1E1AA3425D0A}"/>
              </a:ext>
            </a:extLst>
          </p:cNvPr>
          <p:cNvSpPr txBox="1"/>
          <p:nvPr/>
        </p:nvSpPr>
        <p:spPr>
          <a:xfrm>
            <a:off x="444500" y="610870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526/549=0.958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A5A72-BB22-49F7-468C-DAF0EDE8A8B2}"/>
              </a:ext>
            </a:extLst>
          </p:cNvPr>
          <p:cNvSpPr txBox="1"/>
          <p:nvPr/>
        </p:nvSpPr>
        <p:spPr>
          <a:xfrm>
            <a:off x="6794500" y="601345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8.44/9=0.937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3089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A123F-04D9-005A-38EC-90806A3A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BDA9A25-F053-3B54-2050-E03776CC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114300" y="256140"/>
            <a:ext cx="4655820" cy="3779519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στιγμιότυπο οθόνης, γραμμή, γράφ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CC1E559-EEA7-C0B4-71FD-25EF0F36B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83" y="256140"/>
            <a:ext cx="647033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57B8-7ACC-3087-C307-D9205BFF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Τίτλος 1">
            <a:extLst>
              <a:ext uri="{FF2B5EF4-FFF2-40B4-BE49-F238E27FC236}">
                <a16:creationId xmlns:a16="http://schemas.microsoft.com/office/drawing/2014/main" id="{1312115E-ABB8-419C-DEB6-2D3CD701B923}"/>
              </a:ext>
            </a:extLst>
          </p:cNvPr>
          <p:cNvSpPr txBox="1">
            <a:spLocks/>
          </p:cNvSpPr>
          <p:nvPr/>
        </p:nvSpPr>
        <p:spPr>
          <a:xfrm>
            <a:off x="120360" y="103198"/>
            <a:ext cx="8276880" cy="106476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Reversing Tumor–Normal Expression Differences with </a:t>
            </a:r>
            <a:r>
              <a:rPr lang="en-US" sz="3600" b="1" u="sng" dirty="0"/>
              <a:t>L1000 Drug Signatures</a:t>
            </a:r>
          </a:p>
        </p:txBody>
      </p:sp>
      <p:pic>
        <p:nvPicPr>
          <p:cNvPr id="2" name="Εικόνα 1" descr="Εικόνα που περιέχει τέχ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7FDD96D-FBB8-638B-1D44-25142667C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95" r="-3" b="457"/>
          <a:stretch>
            <a:fillRect/>
          </a:stretch>
        </p:blipFill>
        <p:spPr>
          <a:xfrm rot="16200000">
            <a:off x="6414452" y="817519"/>
            <a:ext cx="5586097" cy="582930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5B151898-0CA9-FE56-92FB-7A90D20C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52" y="3159956"/>
            <a:ext cx="1831617" cy="1773979"/>
          </a:xfrm>
          <a:prstGeom prst="rect">
            <a:avLst/>
          </a:prstGeom>
        </p:spPr>
      </p:pic>
      <p:pic>
        <p:nvPicPr>
          <p:cNvPr id="10" name="Εικόνα 9" descr="Εικόνα που περιέχει κύκλος, χώρος, αστρονομία, αστέρι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C5C20F8-0576-9DB0-3C39-1E1008040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419">
            <a:off x="569115" y="3200400"/>
            <a:ext cx="774700" cy="774700"/>
          </a:xfrm>
          <a:prstGeom prst="rect">
            <a:avLst/>
          </a:prstGeom>
        </p:spPr>
      </p:pic>
      <p:pic>
        <p:nvPicPr>
          <p:cNvPr id="11" name="Εικόνα 10" descr="Εικόνα που περιέχει κύκλος, χώρος, αστρονομία, αστέρι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8EFD1817-C895-C812-970E-22CF68971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419">
            <a:off x="61351" y="3104012"/>
            <a:ext cx="661537" cy="661537"/>
          </a:xfrm>
          <a:prstGeom prst="rect">
            <a:avLst/>
          </a:prstGeom>
        </p:spPr>
      </p:pic>
      <p:pic>
        <p:nvPicPr>
          <p:cNvPr id="13" name="Εικόνα 12" descr="Εικόνα που περιέχει κύκλος, χώρος, αστρονομία, αστέρι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C370C59E-95B7-C03F-564D-539CBEC7D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7419">
            <a:off x="390106" y="2633866"/>
            <a:ext cx="774700" cy="774700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80011A2F-1CFB-A910-A16E-B8D75EB4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34" y="3159956"/>
            <a:ext cx="1831617" cy="1773979"/>
          </a:xfrm>
          <a:prstGeom prst="rect">
            <a:avLst/>
          </a:prstGeom>
        </p:spPr>
      </p:pic>
      <p:sp>
        <p:nvSpPr>
          <p:cNvPr id="16" name="Βέλος: Δεξιό 15">
            <a:extLst>
              <a:ext uri="{FF2B5EF4-FFF2-40B4-BE49-F238E27FC236}">
                <a16:creationId xmlns:a16="http://schemas.microsoft.com/office/drawing/2014/main" id="{FFFDA233-558B-10F0-302A-474CA7ED82B5}"/>
              </a:ext>
            </a:extLst>
          </p:cNvPr>
          <p:cNvSpPr/>
          <p:nvPr/>
        </p:nvSpPr>
        <p:spPr>
          <a:xfrm>
            <a:off x="3179785" y="3690894"/>
            <a:ext cx="1534625" cy="5651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A14B45-40CE-A92E-229D-24CB23E15B84}"/>
              </a:ext>
            </a:extLst>
          </p:cNvPr>
          <p:cNvSpPr txBox="1"/>
          <p:nvPr/>
        </p:nvSpPr>
        <p:spPr>
          <a:xfrm>
            <a:off x="3118877" y="3485634"/>
            <a:ext cx="234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Compound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5CB2D-0C10-5DCE-C360-1C5D2D183731}"/>
              </a:ext>
            </a:extLst>
          </p:cNvPr>
          <p:cNvSpPr txBox="1"/>
          <p:nvPr/>
        </p:nvSpPr>
        <p:spPr>
          <a:xfrm>
            <a:off x="979297" y="4919421"/>
            <a:ext cx="234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Cell line expression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6B81B-7D5F-F9BB-7F54-ECBE2BE10E4C}"/>
              </a:ext>
            </a:extLst>
          </p:cNvPr>
          <p:cNvSpPr txBox="1"/>
          <p:nvPr/>
        </p:nvSpPr>
        <p:spPr>
          <a:xfrm>
            <a:off x="3582977" y="4919421"/>
            <a:ext cx="4473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Treated-Cell line expression </a:t>
            </a:r>
            <a:endParaRPr lang="el-GR" dirty="0"/>
          </a:p>
        </p:txBody>
      </p:sp>
      <p:cxnSp>
        <p:nvCxnSpPr>
          <p:cNvPr id="12" name="Γραμμή σύνδεσης: Γωνιώδης 11">
            <a:extLst>
              <a:ext uri="{FF2B5EF4-FFF2-40B4-BE49-F238E27FC236}">
                <a16:creationId xmlns:a16="http://schemas.microsoft.com/office/drawing/2014/main" id="{EAED0ACF-B7EB-CE76-90C5-3D110A90861C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3782922" y="2522580"/>
            <a:ext cx="1065728" cy="10162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01A2A96B-0DA3-9271-07DA-464A250DF703}"/>
              </a:ext>
            </a:extLst>
          </p:cNvPr>
          <p:cNvSpPr/>
          <p:nvPr/>
        </p:nvSpPr>
        <p:spPr>
          <a:xfrm>
            <a:off x="4823921" y="2095501"/>
            <a:ext cx="1675016" cy="8047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Time exposure</a:t>
            </a:r>
          </a:p>
          <a:p>
            <a:r>
              <a:rPr lang="en-US" dirty="0"/>
              <a:t>Concentration</a:t>
            </a:r>
          </a:p>
          <a:p>
            <a:r>
              <a:rPr lang="en-US" dirty="0"/>
              <a:t>Cell lines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230951-041E-4278-38C3-61BCE02BCA7E}"/>
              </a:ext>
            </a:extLst>
          </p:cNvPr>
          <p:cNvSpPr txBox="1"/>
          <p:nvPr/>
        </p:nvSpPr>
        <p:spPr>
          <a:xfrm>
            <a:off x="-74911" y="5887410"/>
            <a:ext cx="6573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L1000sig</a:t>
            </a:r>
            <a:r>
              <a:rPr lang="en-US" dirty="0"/>
              <a:t> = Treated-Cell line expression </a:t>
            </a:r>
            <a:r>
              <a:rPr lang="en-US" b="1" dirty="0"/>
              <a:t>-</a:t>
            </a:r>
            <a:r>
              <a:rPr lang="en-US" dirty="0"/>
              <a:t> Cell line expression </a:t>
            </a:r>
            <a:endParaRPr lang="el-GR" dirty="0"/>
          </a:p>
          <a:p>
            <a:pPr algn="ctr"/>
            <a:r>
              <a:rPr lang="en-US" dirty="0"/>
              <a:t>  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41AEE-D165-3D79-AF5C-8EA7F2EFF35E}"/>
              </a:ext>
            </a:extLst>
          </p:cNvPr>
          <p:cNvSpPr txBox="1"/>
          <p:nvPr/>
        </p:nvSpPr>
        <p:spPr>
          <a:xfrm>
            <a:off x="1091637" y="2927427"/>
            <a:ext cx="2346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(Luminex bead–based assay)</a:t>
            </a:r>
            <a:endParaRPr lang="el-G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C9B32-0EB7-8E7F-5F60-0F6DEA91915C}"/>
              </a:ext>
            </a:extLst>
          </p:cNvPr>
          <p:cNvSpPr txBox="1"/>
          <p:nvPr/>
        </p:nvSpPr>
        <p:spPr>
          <a:xfrm>
            <a:off x="-74911" y="6464264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(Subramanian et al., 2017)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686F7-4096-ED4F-97D2-C8014C3AF81B}"/>
              </a:ext>
            </a:extLst>
          </p:cNvPr>
          <p:cNvSpPr txBox="1"/>
          <p:nvPr/>
        </p:nvSpPr>
        <p:spPr>
          <a:xfrm>
            <a:off x="325774" y="3960092"/>
            <a:ext cx="9169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/>
              <a:t>978 </a:t>
            </a:r>
          </a:p>
        </p:txBody>
      </p:sp>
    </p:spTree>
    <p:extLst>
      <p:ext uri="{BB962C8B-B14F-4D97-AF65-F5344CB8AC3E}">
        <p14:creationId xmlns:p14="http://schemas.microsoft.com/office/powerpoint/2010/main" val="357576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A1649-8969-CA3E-165A-A270E9B9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9D31AFD-0575-08C9-0320-5328CA0A8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114300" y="256140"/>
            <a:ext cx="4655820" cy="3779519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αριθμός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3347BFF-CF8F-E1C1-FC78-5E440B39E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0" y="1095375"/>
            <a:ext cx="7307580" cy="496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0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635F6B11-E7AD-3759-E07E-3D5CB8DA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9" y="654654"/>
            <a:ext cx="11729022" cy="554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4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960E9-E0EB-3C0B-04F9-83C38DAF4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8B737833-DAA4-968C-F485-793A0D56B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9" t="36407" r="3442" b="3128"/>
          <a:stretch>
            <a:fillRect/>
          </a:stretch>
        </p:blipFill>
        <p:spPr>
          <a:xfrm>
            <a:off x="114300" y="256140"/>
            <a:ext cx="4655820" cy="37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8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E2D6B-97EE-E4F1-7489-17D63E82C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02FBD8A-C73A-7E66-4AC9-1F2AD612F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C3FA8FB-EFF0-6F7C-8BAF-270224E6A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0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F009C-5F8B-8035-F376-45856B240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D8A7D44-21A5-AC20-4727-A057C2F05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B830A64-C8BA-49F8-6B67-51CDE873C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C95A6FE3-1701-DCD2-D172-995C2B60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735" y="1791650"/>
            <a:ext cx="4079009" cy="5066350"/>
          </a:xfrm>
          <a:prstGeom prst="rect">
            <a:avLst/>
          </a:prstGeom>
        </p:spPr>
      </p:pic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460A3DAD-7DFB-C403-59E7-83577ACBEAF9}"/>
              </a:ext>
            </a:extLst>
          </p:cNvPr>
          <p:cNvCxnSpPr/>
          <p:nvPr/>
        </p:nvCxnSpPr>
        <p:spPr>
          <a:xfrm>
            <a:off x="6428232" y="5001768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716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221DA-1777-2377-43F3-B4E2756A4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8FE129D-1B5D-19CC-1048-504E9697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148CB575-5994-36D3-5705-35CAF41A7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937974E8-F3A9-9BDB-1E19-7D8A549A8F02}"/>
              </a:ext>
            </a:extLst>
          </p:cNvPr>
          <p:cNvCxnSpPr/>
          <p:nvPr/>
        </p:nvCxnSpPr>
        <p:spPr>
          <a:xfrm>
            <a:off x="6428232" y="5001768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439C88FB-D689-9A82-21C0-9B93EC698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953"/>
            <a:ext cx="7829044" cy="6858000"/>
          </a:xfrm>
          <a:prstGeom prst="rect">
            <a:avLst/>
          </a:prstGeom>
        </p:spPr>
      </p:pic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90EC8388-A08D-57D9-8523-8063DE01AC31}"/>
              </a:ext>
            </a:extLst>
          </p:cNvPr>
          <p:cNvCxnSpPr/>
          <p:nvPr/>
        </p:nvCxnSpPr>
        <p:spPr>
          <a:xfrm>
            <a:off x="9438132" y="420243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7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A3711-8D3F-5AD9-09FE-6CA2A5A7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C6DB1B9D-62D1-9B49-8DFF-A0CE2CB3B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6385D15-4F05-204C-B839-44A81E728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8E65003C-52B0-2DC3-12CF-139AA23A6788}"/>
              </a:ext>
            </a:extLst>
          </p:cNvPr>
          <p:cNvCxnSpPr/>
          <p:nvPr/>
        </p:nvCxnSpPr>
        <p:spPr>
          <a:xfrm>
            <a:off x="6428232" y="5001768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A8949D5D-6213-3833-8BEA-F5665244B1DD}"/>
              </a:ext>
            </a:extLst>
          </p:cNvPr>
          <p:cNvCxnSpPr/>
          <p:nvPr/>
        </p:nvCxnSpPr>
        <p:spPr>
          <a:xfrm>
            <a:off x="9438132" y="420243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EA46E111-A3D7-F1C8-D4C7-48693652C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44019"/>
            <a:ext cx="8324745" cy="4857749"/>
          </a:xfrm>
          <a:prstGeom prst="rect">
            <a:avLst/>
          </a:prstGeom>
        </p:spPr>
      </p:pic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4B7F76EA-7397-56F1-91E6-74A6F8D43778}"/>
              </a:ext>
            </a:extLst>
          </p:cNvPr>
          <p:cNvCxnSpPr/>
          <p:nvPr/>
        </p:nvCxnSpPr>
        <p:spPr>
          <a:xfrm>
            <a:off x="9438132" y="3087243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0C35A608-DE04-C8D6-5E3E-05458463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238125"/>
            <a:ext cx="7890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45B26-1FD1-98F9-4C1B-778C098EF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3E15937-55BE-2D7A-675B-8A9FC58F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F00BB993-A40D-9441-0B27-4EC04A10C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ED125134-C066-F573-FD3A-56954539D135}"/>
              </a:ext>
            </a:extLst>
          </p:cNvPr>
          <p:cNvCxnSpPr/>
          <p:nvPr/>
        </p:nvCxnSpPr>
        <p:spPr>
          <a:xfrm>
            <a:off x="9409557" y="5725668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E78810-892F-2D25-1443-88E48581B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266" y="1438275"/>
            <a:ext cx="5918771" cy="4728507"/>
          </a:xfrm>
          <a:prstGeom prst="rect">
            <a:avLst/>
          </a:prstGeom>
        </p:spPr>
      </p:pic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5DF5416E-FBBB-DCB0-11B3-C00509A1F237}"/>
              </a:ext>
            </a:extLst>
          </p:cNvPr>
          <p:cNvCxnSpPr/>
          <p:nvPr/>
        </p:nvCxnSpPr>
        <p:spPr>
          <a:xfrm>
            <a:off x="3361182" y="2744343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25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B835-1114-582A-6143-A129AAA4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41F56A5-E0F3-2659-307B-EFB829253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87B691F0-6BA1-646A-4EB7-4F904BC78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3956F48A-DD1A-8F2C-9879-EAC5D18FE317}"/>
              </a:ext>
            </a:extLst>
          </p:cNvPr>
          <p:cNvCxnSpPr/>
          <p:nvPr/>
        </p:nvCxnSpPr>
        <p:spPr>
          <a:xfrm>
            <a:off x="3389757" y="791718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6A607F98-7915-3653-40CC-D06E0F6B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829" y="2475716"/>
            <a:ext cx="835459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45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C0E96-A0C1-B968-48C7-F2F81B06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77A55C75-7D15-EE33-BE31-6A33501BE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E68814E-AF9D-069E-437B-C9DCFE85B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FF2867D4-9BBE-70E0-D461-8702952E2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5" y="2042159"/>
            <a:ext cx="5695997" cy="3450347"/>
          </a:xfrm>
          <a:prstGeom prst="rect">
            <a:avLst/>
          </a:prstGeom>
        </p:spPr>
      </p:pic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70C7AE0B-AD04-EE13-D1E1-54A0D680CB92}"/>
              </a:ext>
            </a:extLst>
          </p:cNvPr>
          <p:cNvCxnSpPr/>
          <p:nvPr/>
        </p:nvCxnSpPr>
        <p:spPr>
          <a:xfrm>
            <a:off x="6422517" y="1561338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22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D5999-CB4E-F290-C115-2E5631ECD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25366-2ED5-2FBB-0929-8FFB5E4353A8}"/>
              </a:ext>
            </a:extLst>
          </p:cNvPr>
          <p:cNvSpPr txBox="1"/>
          <p:nvPr/>
        </p:nvSpPr>
        <p:spPr>
          <a:xfrm>
            <a:off x="0" y="962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L1000sig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596CB-1458-5A75-1741-91D5C7FA5427}"/>
              </a:ext>
            </a:extLst>
          </p:cNvPr>
          <p:cNvSpPr txBox="1"/>
          <p:nvPr/>
        </p:nvSpPr>
        <p:spPr>
          <a:xfrm>
            <a:off x="27266" y="1311301"/>
            <a:ext cx="146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TP53</a:t>
            </a:r>
          </a:p>
          <a:p>
            <a:r>
              <a:rPr lang="en-US" dirty="0"/>
              <a:t>EGFR</a:t>
            </a:r>
          </a:p>
          <a:p>
            <a:r>
              <a:rPr lang="en-US" dirty="0"/>
              <a:t>TNF</a:t>
            </a:r>
          </a:p>
          <a:p>
            <a:r>
              <a:rPr lang="en-US" dirty="0"/>
              <a:t>APOE</a:t>
            </a:r>
          </a:p>
          <a:p>
            <a:r>
              <a:rPr lang="en-US" dirty="0"/>
              <a:t>IL6</a:t>
            </a:r>
          </a:p>
          <a:p>
            <a:r>
              <a:rPr lang="en-US" dirty="0"/>
              <a:t>VEGFA</a:t>
            </a:r>
          </a:p>
          <a:p>
            <a:r>
              <a:rPr lang="en-US" dirty="0"/>
              <a:t>MTHFR</a:t>
            </a:r>
          </a:p>
          <a:p>
            <a:r>
              <a:rPr lang="en-US" dirty="0"/>
              <a:t>ADCY5 AGPAT2 AGTR1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DF2C026-7706-2BE8-87D5-CC2952C45698}"/>
              </a:ext>
            </a:extLst>
          </p:cNvPr>
          <p:cNvSpPr/>
          <p:nvPr/>
        </p:nvSpPr>
        <p:spPr>
          <a:xfrm>
            <a:off x="1024220" y="1381072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B4BB41F8-9A4F-FD0C-C73F-7CED02209156}"/>
              </a:ext>
            </a:extLst>
          </p:cNvPr>
          <p:cNvSpPr/>
          <p:nvPr/>
        </p:nvSpPr>
        <p:spPr>
          <a:xfrm>
            <a:off x="1024219" y="1665790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BEB099FE-8364-5C00-96F7-8E540DDC36F2}"/>
              </a:ext>
            </a:extLst>
          </p:cNvPr>
          <p:cNvSpPr/>
          <p:nvPr/>
        </p:nvSpPr>
        <p:spPr>
          <a:xfrm>
            <a:off x="1024218" y="2162638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A7C44E4D-43BD-65B9-1C06-BD8D99F75A17}"/>
              </a:ext>
            </a:extLst>
          </p:cNvPr>
          <p:cNvSpPr/>
          <p:nvPr/>
        </p:nvSpPr>
        <p:spPr>
          <a:xfrm>
            <a:off x="1024218" y="2386564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60C46DAB-2FD3-2F31-8ECC-F3B9EFB5CC3E}"/>
              </a:ext>
            </a:extLst>
          </p:cNvPr>
          <p:cNvSpPr/>
          <p:nvPr/>
        </p:nvSpPr>
        <p:spPr>
          <a:xfrm>
            <a:off x="1024218" y="2671282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2668108F-D723-C054-E6BF-F989D2C5B540}"/>
              </a:ext>
            </a:extLst>
          </p:cNvPr>
          <p:cNvSpPr/>
          <p:nvPr/>
        </p:nvSpPr>
        <p:spPr>
          <a:xfrm>
            <a:off x="1024217" y="2955999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A7EE2FB6-9D55-A1F7-6565-E64930780F1E}"/>
              </a:ext>
            </a:extLst>
          </p:cNvPr>
          <p:cNvSpPr/>
          <p:nvPr/>
        </p:nvSpPr>
        <p:spPr>
          <a:xfrm>
            <a:off x="1024217" y="3222118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99C83CA0-A8AD-F322-988F-7E34CBFF124D}"/>
              </a:ext>
            </a:extLst>
          </p:cNvPr>
          <p:cNvSpPr/>
          <p:nvPr/>
        </p:nvSpPr>
        <p:spPr>
          <a:xfrm>
            <a:off x="1024217" y="3520860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05E2A6B4-091F-D283-5584-40A5459CB890}"/>
              </a:ext>
            </a:extLst>
          </p:cNvPr>
          <p:cNvSpPr/>
          <p:nvPr/>
        </p:nvSpPr>
        <p:spPr>
          <a:xfrm>
            <a:off x="1024217" y="3786979"/>
            <a:ext cx="568325" cy="28471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" name="Οβάλ 18">
            <a:extLst>
              <a:ext uri="{FF2B5EF4-FFF2-40B4-BE49-F238E27FC236}">
                <a16:creationId xmlns:a16="http://schemas.microsoft.com/office/drawing/2014/main" id="{1E0543F1-0341-E3DC-03B4-350C6444C126}"/>
              </a:ext>
            </a:extLst>
          </p:cNvPr>
          <p:cNvSpPr/>
          <p:nvPr/>
        </p:nvSpPr>
        <p:spPr>
          <a:xfrm>
            <a:off x="338416" y="4173623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βάλ 19">
            <a:extLst>
              <a:ext uri="{FF2B5EF4-FFF2-40B4-BE49-F238E27FC236}">
                <a16:creationId xmlns:a16="http://schemas.microsoft.com/office/drawing/2014/main" id="{D6F02B48-0F82-5DC4-14BD-0564965D0B49}"/>
              </a:ext>
            </a:extLst>
          </p:cNvPr>
          <p:cNvSpPr/>
          <p:nvPr/>
        </p:nvSpPr>
        <p:spPr>
          <a:xfrm>
            <a:off x="338415" y="4667970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βάλ 20">
            <a:extLst>
              <a:ext uri="{FF2B5EF4-FFF2-40B4-BE49-F238E27FC236}">
                <a16:creationId xmlns:a16="http://schemas.microsoft.com/office/drawing/2014/main" id="{37E420DF-07E1-154A-4475-5A6AB09F1830}"/>
              </a:ext>
            </a:extLst>
          </p:cNvPr>
          <p:cNvSpPr/>
          <p:nvPr/>
        </p:nvSpPr>
        <p:spPr>
          <a:xfrm>
            <a:off x="338415" y="5162317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βάλ 21">
            <a:extLst>
              <a:ext uri="{FF2B5EF4-FFF2-40B4-BE49-F238E27FC236}">
                <a16:creationId xmlns:a16="http://schemas.microsoft.com/office/drawing/2014/main" id="{CE40DA84-26D9-965B-839E-BE9A227C0900}"/>
              </a:ext>
            </a:extLst>
          </p:cNvPr>
          <p:cNvSpPr/>
          <p:nvPr/>
        </p:nvSpPr>
        <p:spPr>
          <a:xfrm>
            <a:off x="338416" y="5577586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βάλ 22">
            <a:extLst>
              <a:ext uri="{FF2B5EF4-FFF2-40B4-BE49-F238E27FC236}">
                <a16:creationId xmlns:a16="http://schemas.microsoft.com/office/drawing/2014/main" id="{1F687A4F-1816-7AA0-3FA8-57717248DF4F}"/>
              </a:ext>
            </a:extLst>
          </p:cNvPr>
          <p:cNvSpPr/>
          <p:nvPr/>
        </p:nvSpPr>
        <p:spPr>
          <a:xfrm>
            <a:off x="338415" y="6071933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βάλ 23">
            <a:extLst>
              <a:ext uri="{FF2B5EF4-FFF2-40B4-BE49-F238E27FC236}">
                <a16:creationId xmlns:a16="http://schemas.microsoft.com/office/drawing/2014/main" id="{591C3CFD-DA40-9AE6-0849-172699FD5221}"/>
              </a:ext>
            </a:extLst>
          </p:cNvPr>
          <p:cNvSpPr/>
          <p:nvPr/>
        </p:nvSpPr>
        <p:spPr>
          <a:xfrm>
            <a:off x="338415" y="6502780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75FA8033-C17F-0321-9B36-77D6EC9CF0FF}"/>
              </a:ext>
            </a:extLst>
          </p:cNvPr>
          <p:cNvSpPr/>
          <p:nvPr/>
        </p:nvSpPr>
        <p:spPr>
          <a:xfrm>
            <a:off x="1024216" y="413732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D7699B1F-7D67-2C19-77C6-D7FEFCA7EF04}"/>
              </a:ext>
            </a:extLst>
          </p:cNvPr>
          <p:cNvSpPr/>
          <p:nvPr/>
        </p:nvSpPr>
        <p:spPr>
          <a:xfrm>
            <a:off x="1024214" y="4587041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198D0691-B077-6A6B-17B9-08C6CD0FBDC4}"/>
              </a:ext>
            </a:extLst>
          </p:cNvPr>
          <p:cNvSpPr/>
          <p:nvPr/>
        </p:nvSpPr>
        <p:spPr>
          <a:xfrm>
            <a:off x="1024214" y="503675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F0F407FE-A310-556F-5A33-C9732617C1F0}"/>
              </a:ext>
            </a:extLst>
          </p:cNvPr>
          <p:cNvSpPr/>
          <p:nvPr/>
        </p:nvSpPr>
        <p:spPr>
          <a:xfrm>
            <a:off x="1024214" y="553264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76803E3A-8298-E2C9-BD00-3FE34D624201}"/>
              </a:ext>
            </a:extLst>
          </p:cNvPr>
          <p:cNvSpPr/>
          <p:nvPr/>
        </p:nvSpPr>
        <p:spPr>
          <a:xfrm>
            <a:off x="1024212" y="5982361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3D644475-3C2C-8407-DB94-F45909DAB610}"/>
              </a:ext>
            </a:extLst>
          </p:cNvPr>
          <p:cNvSpPr/>
          <p:nvPr/>
        </p:nvSpPr>
        <p:spPr>
          <a:xfrm>
            <a:off x="1024212" y="643207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BEE566-61F1-DE60-4A0C-EF02E4688F0E}"/>
              </a:ext>
            </a:extLst>
          </p:cNvPr>
          <p:cNvSpPr txBox="1"/>
          <p:nvPr/>
        </p:nvSpPr>
        <p:spPr>
          <a:xfrm>
            <a:off x="27266" y="683591"/>
            <a:ext cx="3794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Cell line X Treated with </a:t>
            </a:r>
            <a:r>
              <a:rPr lang="en-US" sz="1800" dirty="0"/>
              <a:t>Compound X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CC2AA6-9305-B030-C6B5-0D0F7B7EED7D}"/>
              </a:ext>
            </a:extLst>
          </p:cNvPr>
          <p:cNvSpPr txBox="1"/>
          <p:nvPr/>
        </p:nvSpPr>
        <p:spPr>
          <a:xfrm>
            <a:off x="-22860" y="31546"/>
            <a:ext cx="611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/>
              <a:t>Reversing Tumor–Normal Expression Differences with </a:t>
            </a:r>
            <a:r>
              <a:rPr lang="en-US" sz="1800" b="1" u="sng" dirty="0"/>
              <a:t>L1000 Drug Signatures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365BAF3-79D2-FE46-2D51-1A33CC7E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43208" y="1596332"/>
            <a:ext cx="733478" cy="302958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CA46FB57-C63E-076B-599A-087EA831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06" r="1420"/>
          <a:stretch>
            <a:fillRect/>
          </a:stretch>
        </p:blipFill>
        <p:spPr>
          <a:xfrm rot="16200000">
            <a:off x="2019789" y="2353229"/>
            <a:ext cx="780316" cy="3029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04F64D-C946-9196-44A7-7ECFEB59DA39}"/>
              </a:ext>
            </a:extLst>
          </p:cNvPr>
          <p:cNvSpPr txBox="1"/>
          <p:nvPr/>
        </p:nvSpPr>
        <p:spPr>
          <a:xfrm>
            <a:off x="1962746" y="1323429"/>
            <a:ext cx="613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-10</a:t>
            </a:r>
            <a:endParaRPr lang="el-G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3A7A24-14A7-C9ED-43E9-F7CE81340788}"/>
              </a:ext>
            </a:extLst>
          </p:cNvPr>
          <p:cNvSpPr txBox="1"/>
          <p:nvPr/>
        </p:nvSpPr>
        <p:spPr>
          <a:xfrm>
            <a:off x="1924646" y="2682484"/>
            <a:ext cx="613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+10</a:t>
            </a:r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2181309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A9A7C-D4EF-42DC-EB2C-438B1F3F6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C854B98-66F0-8956-41E9-306CE599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19493D78-44B7-F023-7AB7-C53230E8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8EF2D811-6D6C-1414-EB97-57B2971BE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76686" cy="3973402"/>
          </a:xfrm>
          <a:prstGeom prst="rect">
            <a:avLst/>
          </a:prstGeom>
        </p:spPr>
      </p:pic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3D039B64-5E25-C7F3-9146-81C889E8E1FB}"/>
              </a:ext>
            </a:extLst>
          </p:cNvPr>
          <p:cNvCxnSpPr/>
          <p:nvPr/>
        </p:nvCxnSpPr>
        <p:spPr>
          <a:xfrm>
            <a:off x="3403546" y="4962216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94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67FBF-C086-F088-3C58-749B5428E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75CA9DE-5979-A66E-2564-AF137886E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FF30FFA-3272-47A2-0223-85897AD55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B13E1878-81BE-6DA6-492D-82A3226BB6E9}"/>
              </a:ext>
            </a:extLst>
          </p:cNvPr>
          <p:cNvCxnSpPr/>
          <p:nvPr/>
        </p:nvCxnSpPr>
        <p:spPr>
          <a:xfrm>
            <a:off x="9409557" y="5725668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3583DA78-872A-18BA-802D-93E0BB504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47" y="347708"/>
            <a:ext cx="5954613" cy="473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65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D4303-49D4-CB28-5CCD-9DED5D69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8D817EAB-01C5-E41C-8B00-A39E1842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308" r="1196" b="56111"/>
          <a:stretch>
            <a:fillRect/>
          </a:stretch>
        </p:blipFill>
        <p:spPr>
          <a:xfrm>
            <a:off x="114300" y="155953"/>
            <a:ext cx="3067050" cy="3273047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στιγμιότυπο οθόνης, παράλληλα, πολυχρωμί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FFBDF63-1E10-6131-5EF6-77272C113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6" y="0"/>
            <a:ext cx="9159394" cy="6858000"/>
          </a:xfrm>
          <a:prstGeom prst="rect">
            <a:avLst/>
          </a:prstGeom>
        </p:spPr>
      </p:pic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0312AB04-31A1-DE30-4706-557E11DA4C2C}"/>
              </a:ext>
            </a:extLst>
          </p:cNvPr>
          <p:cNvCxnSpPr/>
          <p:nvPr/>
        </p:nvCxnSpPr>
        <p:spPr>
          <a:xfrm>
            <a:off x="3389757" y="791718"/>
            <a:ext cx="4846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55D4FE-A730-4EC4-82C2-803C9D83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0"/>
            <a:ext cx="3989954" cy="398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914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Εικόνα που περιέχει κείμενο, στιγμιότυπο οθόνης, διάγραμμ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117F9DC-0865-54F5-EF3E-801CF13A5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8" t="308" r="1195" b="410"/>
          <a:stretch>
            <a:fillRect/>
          </a:stretch>
        </p:blipFill>
        <p:spPr>
          <a:xfrm>
            <a:off x="434968" y="318135"/>
            <a:ext cx="4918081" cy="6221730"/>
          </a:xfrm>
          <a:prstGeom prst="rect">
            <a:avLst/>
          </a:prstGeom>
        </p:spPr>
      </p:pic>
      <p:sp>
        <p:nvSpPr>
          <p:cNvPr id="9" name="Οβάλ 8">
            <a:extLst>
              <a:ext uri="{FF2B5EF4-FFF2-40B4-BE49-F238E27FC236}">
                <a16:creationId xmlns:a16="http://schemas.microsoft.com/office/drawing/2014/main" id="{F87697BD-ED20-23EC-4337-8E0274170D96}"/>
              </a:ext>
            </a:extLst>
          </p:cNvPr>
          <p:cNvSpPr/>
          <p:nvPr/>
        </p:nvSpPr>
        <p:spPr>
          <a:xfrm>
            <a:off x="5938831" y="2295522"/>
            <a:ext cx="1552575" cy="15525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Deltasig</a:t>
            </a:r>
            <a:endParaRPr lang="en-US" b="1" dirty="0"/>
          </a:p>
          <a:p>
            <a:pPr algn="ctr"/>
            <a:r>
              <a:rPr lang="en-US" b="1" dirty="0"/>
              <a:t>Model</a:t>
            </a:r>
            <a:endParaRPr lang="el-GR" dirty="0"/>
          </a:p>
        </p:txBody>
      </p:sp>
      <p:sp>
        <p:nvSpPr>
          <p:cNvPr id="10" name="Βέλος: Δεξιό 9">
            <a:extLst>
              <a:ext uri="{FF2B5EF4-FFF2-40B4-BE49-F238E27FC236}">
                <a16:creationId xmlns:a16="http://schemas.microsoft.com/office/drawing/2014/main" id="{5915F6B8-51FF-D3B6-1901-1E7B211FA372}"/>
              </a:ext>
            </a:extLst>
          </p:cNvPr>
          <p:cNvSpPr/>
          <p:nvPr/>
        </p:nvSpPr>
        <p:spPr>
          <a:xfrm rot="5400000">
            <a:off x="6332257" y="1662629"/>
            <a:ext cx="765722" cy="50006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9F99A2CB-B2B3-C691-EE82-5F170A1E1BD3}"/>
              </a:ext>
            </a:extLst>
          </p:cNvPr>
          <p:cNvSpPr/>
          <p:nvPr/>
        </p:nvSpPr>
        <p:spPr>
          <a:xfrm>
            <a:off x="5738805" y="742947"/>
            <a:ext cx="1981201" cy="676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L1000sig</a:t>
            </a:r>
            <a:endParaRPr lang="el-GR" dirty="0"/>
          </a:p>
        </p:txBody>
      </p:sp>
      <p:sp>
        <p:nvSpPr>
          <p:cNvPr id="12" name="Βέλος: Δεξιό 11">
            <a:extLst>
              <a:ext uri="{FF2B5EF4-FFF2-40B4-BE49-F238E27FC236}">
                <a16:creationId xmlns:a16="http://schemas.microsoft.com/office/drawing/2014/main" id="{CEA8134F-1E60-E424-42CD-1A3A9081DBD4}"/>
              </a:ext>
            </a:extLst>
          </p:cNvPr>
          <p:cNvSpPr/>
          <p:nvPr/>
        </p:nvSpPr>
        <p:spPr>
          <a:xfrm rot="5400000">
            <a:off x="6346544" y="4091504"/>
            <a:ext cx="765722" cy="50006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5ACC9C03-3F19-077C-2210-F62EEAB33567}"/>
              </a:ext>
            </a:extLst>
          </p:cNvPr>
          <p:cNvSpPr/>
          <p:nvPr/>
        </p:nvSpPr>
        <p:spPr>
          <a:xfrm>
            <a:off x="6016218" y="4834975"/>
            <a:ext cx="1426373" cy="14263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Type of Cancer</a:t>
            </a:r>
            <a:endParaRPr lang="el-GR" b="1" dirty="0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9BF99A0D-E60F-157B-CADB-66BFF0D8F8CA}"/>
              </a:ext>
            </a:extLst>
          </p:cNvPr>
          <p:cNvSpPr/>
          <p:nvPr/>
        </p:nvSpPr>
        <p:spPr>
          <a:xfrm>
            <a:off x="8386757" y="2619371"/>
            <a:ext cx="1914525" cy="904876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Different types of Cancer</a:t>
            </a:r>
            <a:endParaRPr lang="el-GR" dirty="0"/>
          </a:p>
        </p:txBody>
      </p:sp>
      <p:sp>
        <p:nvSpPr>
          <p:cNvPr id="15" name="Βέλος: Δεξιό 14">
            <a:extLst>
              <a:ext uri="{FF2B5EF4-FFF2-40B4-BE49-F238E27FC236}">
                <a16:creationId xmlns:a16="http://schemas.microsoft.com/office/drawing/2014/main" id="{D8E2CA8A-B297-DBAC-6E0F-BF8B84B4D38E}"/>
              </a:ext>
            </a:extLst>
          </p:cNvPr>
          <p:cNvSpPr/>
          <p:nvPr/>
        </p:nvSpPr>
        <p:spPr>
          <a:xfrm rot="10800000">
            <a:off x="7554360" y="2829440"/>
            <a:ext cx="765722" cy="500064"/>
          </a:xfrm>
          <a:prstGeom prst="right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6" name="Εικόνα 15" descr="Εικόνα που περιέχει στιγμιότυπο οθόνης, γραμματοσειρά, λογότυπο, γραφικ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8270E726-72B4-7F10-5973-337035ACB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t="36333" r="5466" b="29733"/>
          <a:stretch>
            <a:fillRect/>
          </a:stretch>
        </p:blipFill>
        <p:spPr>
          <a:xfrm>
            <a:off x="8320082" y="3628349"/>
            <a:ext cx="2367961" cy="90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89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6C615E-6044-A24D-DA02-F7A1B9659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0" name="Εικόνα 9" descr="Εικόνα που περιέχει κείμενο, λουλούδι, κόκκινο, τριαντάφυλλ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8D91A7E9-9435-AB97-DE47-56E78AB5F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51"/>
          <a:stretch>
            <a:fillRect/>
          </a:stretch>
        </p:blipFill>
        <p:spPr>
          <a:xfrm>
            <a:off x="0" y="1115568"/>
            <a:ext cx="122028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51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Θέση περιεχομένου 4" descr="Εικόνα που περιέχει γραμματοσειρά, λογότυπο, γραφικά, λευκό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5C4BECE1-5BA8-A771-544A-9E1E99E10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8" b="32944"/>
          <a:stretch>
            <a:fillRect/>
          </a:stretch>
        </p:blipFill>
        <p:spPr>
          <a:xfrm>
            <a:off x="186531" y="5181598"/>
            <a:ext cx="4351338" cy="1485901"/>
          </a:xfrm>
          <a:prstGeom prst="rect">
            <a:avLst/>
          </a:prstGeom>
        </p:spPr>
      </p:pic>
      <p:pic>
        <p:nvPicPr>
          <p:cNvPr id="14" name="Εικόνα 13" descr="Εικόνα που περιέχει μοτίβο, γραφικά, στιγμιότυπο οθόνης, ασπρόμαυρ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E94BF10B-2FB2-1D11-6901-458A82FD6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19" y="1876425"/>
            <a:ext cx="3438525" cy="3438525"/>
          </a:xfrm>
          <a:prstGeom prst="rect">
            <a:avLst/>
          </a:prstGeom>
        </p:spPr>
      </p:pic>
      <p:pic>
        <p:nvPicPr>
          <p:cNvPr id="20" name="Εικόνα 19" descr="Εικόνα που περιέχει γραφικά, πολυχρωμία, γραφιστική, δημιουργικότητ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851D8D2C-B708-F503-2BEF-AF254A08F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4" y="338137"/>
            <a:ext cx="4575211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8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E262566-618C-B775-29F6-2B772660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3A8A7-6090-A8B8-A056-3652C4B1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Εικόνα 3" descr="Εικόνα που περιέχει κείμενο, στιγμιότυπο οθόνης, γραφικός χαρακτήρα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98A08D8-0AC4-99C0-71E4-CD1397ED9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5" y="0"/>
            <a:ext cx="10891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1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διάγραμμα, γραμμή, γράφ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F2B55CC-EE4C-D745-3DAE-C7B7C56FC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61" y="273051"/>
            <a:ext cx="10373077" cy="5834856"/>
          </a:xfrm>
        </p:spPr>
      </p:pic>
    </p:spTree>
    <p:extLst>
      <p:ext uri="{BB962C8B-B14F-4D97-AF65-F5344CB8AC3E}">
        <p14:creationId xmlns:p14="http://schemas.microsoft.com/office/powerpoint/2010/main" val="139466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DAD199-7E3D-A928-C82F-DF0D6A700DCB}"/>
              </a:ext>
            </a:extLst>
          </p:cNvPr>
          <p:cNvSpPr txBox="1"/>
          <p:nvPr/>
        </p:nvSpPr>
        <p:spPr>
          <a:xfrm>
            <a:off x="0" y="9625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L1000sig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F88BD-4F31-4DB7-B529-7F2E631706F5}"/>
              </a:ext>
            </a:extLst>
          </p:cNvPr>
          <p:cNvSpPr txBox="1"/>
          <p:nvPr/>
        </p:nvSpPr>
        <p:spPr>
          <a:xfrm>
            <a:off x="27266" y="1311301"/>
            <a:ext cx="146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TP53</a:t>
            </a:r>
          </a:p>
          <a:p>
            <a:r>
              <a:rPr lang="en-US" dirty="0"/>
              <a:t>EGFR</a:t>
            </a:r>
          </a:p>
          <a:p>
            <a:r>
              <a:rPr lang="en-US" dirty="0"/>
              <a:t>TNF</a:t>
            </a:r>
          </a:p>
          <a:p>
            <a:r>
              <a:rPr lang="en-US" dirty="0"/>
              <a:t>APOE</a:t>
            </a:r>
          </a:p>
          <a:p>
            <a:r>
              <a:rPr lang="en-US" dirty="0"/>
              <a:t>IL6</a:t>
            </a:r>
          </a:p>
          <a:p>
            <a:r>
              <a:rPr lang="en-US" dirty="0"/>
              <a:t>VEGFA</a:t>
            </a:r>
          </a:p>
          <a:p>
            <a:r>
              <a:rPr lang="en-US" dirty="0"/>
              <a:t>MTHFR</a:t>
            </a:r>
          </a:p>
          <a:p>
            <a:r>
              <a:rPr lang="en-US" dirty="0"/>
              <a:t>ADCY5 AGPAT2 AGTR1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C908EA1-5DA5-1AEE-5404-9B5DE55F76DA}"/>
              </a:ext>
            </a:extLst>
          </p:cNvPr>
          <p:cNvSpPr/>
          <p:nvPr/>
        </p:nvSpPr>
        <p:spPr>
          <a:xfrm>
            <a:off x="1024220" y="1381072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C4688A1-C85F-9C62-A93F-894C86674A34}"/>
              </a:ext>
            </a:extLst>
          </p:cNvPr>
          <p:cNvSpPr/>
          <p:nvPr/>
        </p:nvSpPr>
        <p:spPr>
          <a:xfrm>
            <a:off x="1024219" y="1665790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7089169-80BA-BE36-374C-7DA4A6C59F6D}"/>
              </a:ext>
            </a:extLst>
          </p:cNvPr>
          <p:cNvSpPr/>
          <p:nvPr/>
        </p:nvSpPr>
        <p:spPr>
          <a:xfrm>
            <a:off x="1024218" y="2162638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59615FAC-F061-592D-4002-7B24FA38A777}"/>
              </a:ext>
            </a:extLst>
          </p:cNvPr>
          <p:cNvSpPr/>
          <p:nvPr/>
        </p:nvSpPr>
        <p:spPr>
          <a:xfrm>
            <a:off x="1024218" y="2386564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219F647E-EC2E-0388-ABCE-99E7E9AC0E74}"/>
              </a:ext>
            </a:extLst>
          </p:cNvPr>
          <p:cNvSpPr/>
          <p:nvPr/>
        </p:nvSpPr>
        <p:spPr>
          <a:xfrm>
            <a:off x="1024218" y="2671282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CAF0CA19-DA18-4749-762F-178055544F34}"/>
              </a:ext>
            </a:extLst>
          </p:cNvPr>
          <p:cNvSpPr/>
          <p:nvPr/>
        </p:nvSpPr>
        <p:spPr>
          <a:xfrm>
            <a:off x="1024217" y="2955999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FF971C6-C1EB-3989-53FC-9AC57AC8EB11}"/>
              </a:ext>
            </a:extLst>
          </p:cNvPr>
          <p:cNvSpPr/>
          <p:nvPr/>
        </p:nvSpPr>
        <p:spPr>
          <a:xfrm>
            <a:off x="1024217" y="3222118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1DF903F8-64B8-F9C1-4238-5DD1EE66E8ED}"/>
              </a:ext>
            </a:extLst>
          </p:cNvPr>
          <p:cNvSpPr/>
          <p:nvPr/>
        </p:nvSpPr>
        <p:spPr>
          <a:xfrm>
            <a:off x="1024217" y="3520860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DD4B47A0-F688-1930-BE64-EF2864D12CF4}"/>
              </a:ext>
            </a:extLst>
          </p:cNvPr>
          <p:cNvSpPr/>
          <p:nvPr/>
        </p:nvSpPr>
        <p:spPr>
          <a:xfrm>
            <a:off x="1024217" y="3786979"/>
            <a:ext cx="568325" cy="28471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" name="Οβάλ 18">
            <a:extLst>
              <a:ext uri="{FF2B5EF4-FFF2-40B4-BE49-F238E27FC236}">
                <a16:creationId xmlns:a16="http://schemas.microsoft.com/office/drawing/2014/main" id="{B980483D-7D6B-FC59-18A9-CA00C1936FC4}"/>
              </a:ext>
            </a:extLst>
          </p:cNvPr>
          <p:cNvSpPr/>
          <p:nvPr/>
        </p:nvSpPr>
        <p:spPr>
          <a:xfrm>
            <a:off x="338416" y="4173623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βάλ 19">
            <a:extLst>
              <a:ext uri="{FF2B5EF4-FFF2-40B4-BE49-F238E27FC236}">
                <a16:creationId xmlns:a16="http://schemas.microsoft.com/office/drawing/2014/main" id="{972D90EE-99CC-2D54-43A6-6764EE42EB06}"/>
              </a:ext>
            </a:extLst>
          </p:cNvPr>
          <p:cNvSpPr/>
          <p:nvPr/>
        </p:nvSpPr>
        <p:spPr>
          <a:xfrm>
            <a:off x="338415" y="4667970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βάλ 20">
            <a:extLst>
              <a:ext uri="{FF2B5EF4-FFF2-40B4-BE49-F238E27FC236}">
                <a16:creationId xmlns:a16="http://schemas.microsoft.com/office/drawing/2014/main" id="{308E48DC-CF64-E337-4267-2DF0F4BBBB9F}"/>
              </a:ext>
            </a:extLst>
          </p:cNvPr>
          <p:cNvSpPr/>
          <p:nvPr/>
        </p:nvSpPr>
        <p:spPr>
          <a:xfrm>
            <a:off x="338415" y="5162317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βάλ 21">
            <a:extLst>
              <a:ext uri="{FF2B5EF4-FFF2-40B4-BE49-F238E27FC236}">
                <a16:creationId xmlns:a16="http://schemas.microsoft.com/office/drawing/2014/main" id="{2ACAB53C-C4BC-A63C-7291-A77FA71B09CF}"/>
              </a:ext>
            </a:extLst>
          </p:cNvPr>
          <p:cNvSpPr/>
          <p:nvPr/>
        </p:nvSpPr>
        <p:spPr>
          <a:xfrm>
            <a:off x="338416" y="5577586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Οβάλ 22">
            <a:extLst>
              <a:ext uri="{FF2B5EF4-FFF2-40B4-BE49-F238E27FC236}">
                <a16:creationId xmlns:a16="http://schemas.microsoft.com/office/drawing/2014/main" id="{EC34CDF2-8943-EA3D-77F7-CA82C024F476}"/>
              </a:ext>
            </a:extLst>
          </p:cNvPr>
          <p:cNvSpPr/>
          <p:nvPr/>
        </p:nvSpPr>
        <p:spPr>
          <a:xfrm>
            <a:off x="338415" y="6071933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βάλ 23">
            <a:extLst>
              <a:ext uri="{FF2B5EF4-FFF2-40B4-BE49-F238E27FC236}">
                <a16:creationId xmlns:a16="http://schemas.microsoft.com/office/drawing/2014/main" id="{88A39B9A-A243-44D9-0F53-30C89FF58AC9}"/>
              </a:ext>
            </a:extLst>
          </p:cNvPr>
          <p:cNvSpPr/>
          <p:nvPr/>
        </p:nvSpPr>
        <p:spPr>
          <a:xfrm>
            <a:off x="338415" y="6502780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 27">
            <a:extLst>
              <a:ext uri="{FF2B5EF4-FFF2-40B4-BE49-F238E27FC236}">
                <a16:creationId xmlns:a16="http://schemas.microsoft.com/office/drawing/2014/main" id="{FA14E8C1-7B88-D76C-1B89-34D88129FB16}"/>
              </a:ext>
            </a:extLst>
          </p:cNvPr>
          <p:cNvSpPr/>
          <p:nvPr/>
        </p:nvSpPr>
        <p:spPr>
          <a:xfrm>
            <a:off x="1024216" y="413732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24B73178-5672-1605-4F37-6F7B8C5774AB}"/>
              </a:ext>
            </a:extLst>
          </p:cNvPr>
          <p:cNvSpPr/>
          <p:nvPr/>
        </p:nvSpPr>
        <p:spPr>
          <a:xfrm>
            <a:off x="1024214" y="4587041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D39444AA-348C-DAE6-75C1-F26A1A5A4A00}"/>
              </a:ext>
            </a:extLst>
          </p:cNvPr>
          <p:cNvSpPr/>
          <p:nvPr/>
        </p:nvSpPr>
        <p:spPr>
          <a:xfrm>
            <a:off x="1024214" y="503675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57B20E75-60D5-44B1-5CF7-529082A2D2F3}"/>
              </a:ext>
            </a:extLst>
          </p:cNvPr>
          <p:cNvSpPr/>
          <p:nvPr/>
        </p:nvSpPr>
        <p:spPr>
          <a:xfrm>
            <a:off x="1024214" y="553264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8665BC41-47AC-66FC-9545-194E232DD911}"/>
              </a:ext>
            </a:extLst>
          </p:cNvPr>
          <p:cNvSpPr/>
          <p:nvPr/>
        </p:nvSpPr>
        <p:spPr>
          <a:xfrm>
            <a:off x="1024212" y="5982361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7AEC6BC0-ABE5-BB21-56C5-1235DB9CB46C}"/>
              </a:ext>
            </a:extLst>
          </p:cNvPr>
          <p:cNvSpPr/>
          <p:nvPr/>
        </p:nvSpPr>
        <p:spPr>
          <a:xfrm>
            <a:off x="1024212" y="643207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8A7F2C-F0C1-F122-4403-760540A7519E}"/>
              </a:ext>
            </a:extLst>
          </p:cNvPr>
          <p:cNvSpPr txBox="1"/>
          <p:nvPr/>
        </p:nvSpPr>
        <p:spPr>
          <a:xfrm>
            <a:off x="27266" y="683591"/>
            <a:ext cx="3794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Cell line X Treated with </a:t>
            </a:r>
            <a:r>
              <a:rPr lang="en-US" sz="1800" dirty="0"/>
              <a:t>Compound X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E32506D-F355-8C7D-FF07-FF0EC6BFE7F9}"/>
              </a:ext>
            </a:extLst>
          </p:cNvPr>
          <p:cNvSpPr txBox="1"/>
          <p:nvPr/>
        </p:nvSpPr>
        <p:spPr>
          <a:xfrm>
            <a:off x="-22860" y="31546"/>
            <a:ext cx="611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/>
              <a:t>Reversing </a:t>
            </a:r>
            <a:r>
              <a:rPr lang="en-US" sz="1800" b="1" u="sng" dirty="0"/>
              <a:t>Tumor–Normal Expression </a:t>
            </a:r>
            <a:r>
              <a:rPr lang="en-US" sz="1800" b="1" dirty="0"/>
              <a:t>Differences with L1000 Drug Signatures</a:t>
            </a:r>
          </a:p>
        </p:txBody>
      </p:sp>
      <p:pic>
        <p:nvPicPr>
          <p:cNvPr id="66" name="Εικόνα 65" descr="Εικόνα που περιέχει καρτούν, τέχ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481B61A-5387-0FF4-1B14-65FC1F47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54" y="10562"/>
            <a:ext cx="2741017" cy="2741017"/>
          </a:xfrm>
          <a:prstGeom prst="rect">
            <a:avLst/>
          </a:prstGeom>
        </p:spPr>
      </p:pic>
      <p:pic>
        <p:nvPicPr>
          <p:cNvPr id="68" name="Εικόνα 67" descr="Εικόνα που περιέχει clipart, κύκλος, γραφικά, καρτούν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8F1CF10-227A-1385-C420-A488D4E36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497" y="320663"/>
            <a:ext cx="2143125" cy="2143125"/>
          </a:xfrm>
          <a:prstGeom prst="rect">
            <a:avLst/>
          </a:prstGeom>
        </p:spPr>
      </p:pic>
      <p:cxnSp>
        <p:nvCxnSpPr>
          <p:cNvPr id="70" name="Ευθεία γραμμή σύνδεσης 69">
            <a:extLst>
              <a:ext uri="{FF2B5EF4-FFF2-40B4-BE49-F238E27FC236}">
                <a16:creationId xmlns:a16="http://schemas.microsoft.com/office/drawing/2014/main" id="{A1A7F6EB-046A-3858-7EA4-54EF2C841FA6}"/>
              </a:ext>
            </a:extLst>
          </p:cNvPr>
          <p:cNvCxnSpPr/>
          <p:nvPr/>
        </p:nvCxnSpPr>
        <p:spPr>
          <a:xfrm>
            <a:off x="9552622" y="339990"/>
            <a:ext cx="0" cy="208216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Ορθογώνιο 70">
            <a:extLst>
              <a:ext uri="{FF2B5EF4-FFF2-40B4-BE49-F238E27FC236}">
                <a16:creationId xmlns:a16="http://schemas.microsoft.com/office/drawing/2014/main" id="{5570C21E-E9A7-A5D1-7847-CB3947FEC530}"/>
              </a:ext>
            </a:extLst>
          </p:cNvPr>
          <p:cNvSpPr/>
          <p:nvPr/>
        </p:nvSpPr>
        <p:spPr>
          <a:xfrm>
            <a:off x="7409497" y="339990"/>
            <a:ext cx="4327208" cy="2082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2D3EDC-F83C-004F-31B2-E1A5FFF574D5}"/>
              </a:ext>
            </a:extLst>
          </p:cNvPr>
          <p:cNvSpPr txBox="1"/>
          <p:nvPr/>
        </p:nvSpPr>
        <p:spPr>
          <a:xfrm>
            <a:off x="8372344" y="-45893"/>
            <a:ext cx="2656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Paired Sampling</a:t>
            </a:r>
            <a:endParaRPr lang="el-GR" sz="2400" b="1" dirty="0"/>
          </a:p>
        </p:txBody>
      </p:sp>
      <p:pic>
        <p:nvPicPr>
          <p:cNvPr id="75" name="Εικόνα 74">
            <a:extLst>
              <a:ext uri="{FF2B5EF4-FFF2-40B4-BE49-F238E27FC236}">
                <a16:creationId xmlns:a16="http://schemas.microsoft.com/office/drawing/2014/main" id="{34F205A4-52C3-D81F-F65F-9F7EBE6DD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272" y="2477953"/>
            <a:ext cx="1831617" cy="1773979"/>
          </a:xfrm>
          <a:prstGeom prst="rect">
            <a:avLst/>
          </a:prstGeom>
        </p:spPr>
      </p:pic>
      <p:pic>
        <p:nvPicPr>
          <p:cNvPr id="76" name="Εικόνα 75">
            <a:extLst>
              <a:ext uri="{FF2B5EF4-FFF2-40B4-BE49-F238E27FC236}">
                <a16:creationId xmlns:a16="http://schemas.microsoft.com/office/drawing/2014/main" id="{8CEDECE4-3255-B6CB-CAF7-9E6E66667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755" y="2478374"/>
            <a:ext cx="1831617" cy="177397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FF14B2E-4D8E-6131-12A7-10CC461A3345}"/>
              </a:ext>
            </a:extLst>
          </p:cNvPr>
          <p:cNvSpPr txBox="1"/>
          <p:nvPr/>
        </p:nvSpPr>
        <p:spPr>
          <a:xfrm>
            <a:off x="6750783" y="4331778"/>
            <a:ext cx="5190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Tumorsig</a:t>
            </a:r>
            <a:r>
              <a:rPr lang="en-US" dirty="0"/>
              <a:t> = Tumor expression </a:t>
            </a:r>
            <a:r>
              <a:rPr lang="en-US" b="1" dirty="0"/>
              <a:t>–</a:t>
            </a:r>
            <a:r>
              <a:rPr lang="en-US" dirty="0"/>
              <a:t> Normal expression </a:t>
            </a:r>
            <a:endParaRPr lang="el-GR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3D5410-4918-858E-3463-C6B56D1BB8AE}"/>
              </a:ext>
            </a:extLst>
          </p:cNvPr>
          <p:cNvSpPr txBox="1"/>
          <p:nvPr/>
        </p:nvSpPr>
        <p:spPr>
          <a:xfrm>
            <a:off x="5040775" y="1283217"/>
            <a:ext cx="146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TP53</a:t>
            </a:r>
          </a:p>
          <a:p>
            <a:r>
              <a:rPr lang="en-US" dirty="0"/>
              <a:t>EGFR</a:t>
            </a:r>
          </a:p>
          <a:p>
            <a:r>
              <a:rPr lang="en-US" dirty="0"/>
              <a:t>TNF</a:t>
            </a:r>
          </a:p>
          <a:p>
            <a:r>
              <a:rPr lang="en-US" dirty="0"/>
              <a:t>APOE</a:t>
            </a:r>
          </a:p>
          <a:p>
            <a:r>
              <a:rPr lang="en-US" dirty="0"/>
              <a:t>IL6</a:t>
            </a:r>
          </a:p>
          <a:p>
            <a:r>
              <a:rPr lang="en-US" dirty="0"/>
              <a:t>VEGFA</a:t>
            </a:r>
          </a:p>
          <a:p>
            <a:r>
              <a:rPr lang="en-US" dirty="0"/>
              <a:t>MTHFR</a:t>
            </a:r>
          </a:p>
          <a:p>
            <a:r>
              <a:rPr lang="en-US" dirty="0"/>
              <a:t>ADCY5 AGPAT2 AGTR1</a:t>
            </a:r>
            <a:endParaRPr lang="el-GR" dirty="0"/>
          </a:p>
        </p:txBody>
      </p:sp>
      <p:sp>
        <p:nvSpPr>
          <p:cNvPr id="80" name="Ορθογώνιο 79">
            <a:extLst>
              <a:ext uri="{FF2B5EF4-FFF2-40B4-BE49-F238E27FC236}">
                <a16:creationId xmlns:a16="http://schemas.microsoft.com/office/drawing/2014/main" id="{DE7FF3EF-41C3-FCF3-1D41-6BF6A407DD18}"/>
              </a:ext>
            </a:extLst>
          </p:cNvPr>
          <p:cNvSpPr/>
          <p:nvPr/>
        </p:nvSpPr>
        <p:spPr>
          <a:xfrm>
            <a:off x="6037729" y="1352988"/>
            <a:ext cx="568325" cy="2847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1" name="Ορθογώνιο 80">
            <a:extLst>
              <a:ext uri="{FF2B5EF4-FFF2-40B4-BE49-F238E27FC236}">
                <a16:creationId xmlns:a16="http://schemas.microsoft.com/office/drawing/2014/main" id="{D1DD25C8-423A-D8CD-A944-7D75C0BD6D37}"/>
              </a:ext>
            </a:extLst>
          </p:cNvPr>
          <p:cNvSpPr/>
          <p:nvPr/>
        </p:nvSpPr>
        <p:spPr>
          <a:xfrm>
            <a:off x="6037728" y="1637706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2" name="Ορθογώνιο 81">
            <a:extLst>
              <a:ext uri="{FF2B5EF4-FFF2-40B4-BE49-F238E27FC236}">
                <a16:creationId xmlns:a16="http://schemas.microsoft.com/office/drawing/2014/main" id="{F3DCA60D-C60E-CB17-F86B-F27799E1FF3A}"/>
              </a:ext>
            </a:extLst>
          </p:cNvPr>
          <p:cNvSpPr/>
          <p:nvPr/>
        </p:nvSpPr>
        <p:spPr>
          <a:xfrm>
            <a:off x="6037727" y="2134554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Ορθογώνιο 82">
            <a:extLst>
              <a:ext uri="{FF2B5EF4-FFF2-40B4-BE49-F238E27FC236}">
                <a16:creationId xmlns:a16="http://schemas.microsoft.com/office/drawing/2014/main" id="{353ACD37-25D9-FDDA-103A-6644ED7BF563}"/>
              </a:ext>
            </a:extLst>
          </p:cNvPr>
          <p:cNvSpPr/>
          <p:nvPr/>
        </p:nvSpPr>
        <p:spPr>
          <a:xfrm>
            <a:off x="6037727" y="2358480"/>
            <a:ext cx="568325" cy="284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Ορθογώνιο 83">
            <a:extLst>
              <a:ext uri="{FF2B5EF4-FFF2-40B4-BE49-F238E27FC236}">
                <a16:creationId xmlns:a16="http://schemas.microsoft.com/office/drawing/2014/main" id="{37B2EF95-9B47-323F-732D-F8B8FA6952E5}"/>
              </a:ext>
            </a:extLst>
          </p:cNvPr>
          <p:cNvSpPr/>
          <p:nvPr/>
        </p:nvSpPr>
        <p:spPr>
          <a:xfrm>
            <a:off x="6037727" y="2643198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5" name="Ορθογώνιο 84">
            <a:extLst>
              <a:ext uri="{FF2B5EF4-FFF2-40B4-BE49-F238E27FC236}">
                <a16:creationId xmlns:a16="http://schemas.microsoft.com/office/drawing/2014/main" id="{487795EB-9715-6C1B-EC79-66250BB32349}"/>
              </a:ext>
            </a:extLst>
          </p:cNvPr>
          <p:cNvSpPr/>
          <p:nvPr/>
        </p:nvSpPr>
        <p:spPr>
          <a:xfrm>
            <a:off x="6037726" y="2927915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6" name="Ορθογώνιο 85">
            <a:extLst>
              <a:ext uri="{FF2B5EF4-FFF2-40B4-BE49-F238E27FC236}">
                <a16:creationId xmlns:a16="http://schemas.microsoft.com/office/drawing/2014/main" id="{2394B835-BE21-B2B9-31CC-A2B6DD44E521}"/>
              </a:ext>
            </a:extLst>
          </p:cNvPr>
          <p:cNvSpPr/>
          <p:nvPr/>
        </p:nvSpPr>
        <p:spPr>
          <a:xfrm>
            <a:off x="6037726" y="3194034"/>
            <a:ext cx="568325" cy="34269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7" name="Ορθογώνιο 86">
            <a:extLst>
              <a:ext uri="{FF2B5EF4-FFF2-40B4-BE49-F238E27FC236}">
                <a16:creationId xmlns:a16="http://schemas.microsoft.com/office/drawing/2014/main" id="{21F324B0-87CC-44DA-8A4E-65A3E02C8537}"/>
              </a:ext>
            </a:extLst>
          </p:cNvPr>
          <p:cNvSpPr/>
          <p:nvPr/>
        </p:nvSpPr>
        <p:spPr>
          <a:xfrm>
            <a:off x="6037726" y="3492776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Ορθογώνιο 87">
            <a:extLst>
              <a:ext uri="{FF2B5EF4-FFF2-40B4-BE49-F238E27FC236}">
                <a16:creationId xmlns:a16="http://schemas.microsoft.com/office/drawing/2014/main" id="{F5AD078C-9F70-5340-82B7-BB7DE2111407}"/>
              </a:ext>
            </a:extLst>
          </p:cNvPr>
          <p:cNvSpPr/>
          <p:nvPr/>
        </p:nvSpPr>
        <p:spPr>
          <a:xfrm>
            <a:off x="6037726" y="3758895"/>
            <a:ext cx="568325" cy="28471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9" name="Οβάλ 88">
            <a:extLst>
              <a:ext uri="{FF2B5EF4-FFF2-40B4-BE49-F238E27FC236}">
                <a16:creationId xmlns:a16="http://schemas.microsoft.com/office/drawing/2014/main" id="{3DAAB01C-3278-AA64-E8CB-BC3C89C10F06}"/>
              </a:ext>
            </a:extLst>
          </p:cNvPr>
          <p:cNvSpPr/>
          <p:nvPr/>
        </p:nvSpPr>
        <p:spPr>
          <a:xfrm>
            <a:off x="5351925" y="4145539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0" name="Οβάλ 89">
            <a:extLst>
              <a:ext uri="{FF2B5EF4-FFF2-40B4-BE49-F238E27FC236}">
                <a16:creationId xmlns:a16="http://schemas.microsoft.com/office/drawing/2014/main" id="{FD8100AF-D986-1239-6C9E-4A319BACD492}"/>
              </a:ext>
            </a:extLst>
          </p:cNvPr>
          <p:cNvSpPr/>
          <p:nvPr/>
        </p:nvSpPr>
        <p:spPr>
          <a:xfrm>
            <a:off x="5351924" y="4639886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1" name="Οβάλ 90">
            <a:extLst>
              <a:ext uri="{FF2B5EF4-FFF2-40B4-BE49-F238E27FC236}">
                <a16:creationId xmlns:a16="http://schemas.microsoft.com/office/drawing/2014/main" id="{9D9F14AD-8907-6BF5-BED8-2F8B86FFA52E}"/>
              </a:ext>
            </a:extLst>
          </p:cNvPr>
          <p:cNvSpPr/>
          <p:nvPr/>
        </p:nvSpPr>
        <p:spPr>
          <a:xfrm>
            <a:off x="5351924" y="5134233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2" name="Οβάλ 91">
            <a:extLst>
              <a:ext uri="{FF2B5EF4-FFF2-40B4-BE49-F238E27FC236}">
                <a16:creationId xmlns:a16="http://schemas.microsoft.com/office/drawing/2014/main" id="{B786B4FD-0AD3-37AA-5D05-02A083E7B15A}"/>
              </a:ext>
            </a:extLst>
          </p:cNvPr>
          <p:cNvSpPr/>
          <p:nvPr/>
        </p:nvSpPr>
        <p:spPr>
          <a:xfrm>
            <a:off x="5351925" y="5549502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3" name="Οβάλ 92">
            <a:extLst>
              <a:ext uri="{FF2B5EF4-FFF2-40B4-BE49-F238E27FC236}">
                <a16:creationId xmlns:a16="http://schemas.microsoft.com/office/drawing/2014/main" id="{3E5FA3BD-917B-4931-4DE5-AF18A2EF1F81}"/>
              </a:ext>
            </a:extLst>
          </p:cNvPr>
          <p:cNvSpPr/>
          <p:nvPr/>
        </p:nvSpPr>
        <p:spPr>
          <a:xfrm>
            <a:off x="5351924" y="6043849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4" name="Οβάλ 93">
            <a:extLst>
              <a:ext uri="{FF2B5EF4-FFF2-40B4-BE49-F238E27FC236}">
                <a16:creationId xmlns:a16="http://schemas.microsoft.com/office/drawing/2014/main" id="{C46AEB29-6BE2-8D9B-5756-BFA58DB39A30}"/>
              </a:ext>
            </a:extLst>
          </p:cNvPr>
          <p:cNvSpPr/>
          <p:nvPr/>
        </p:nvSpPr>
        <p:spPr>
          <a:xfrm>
            <a:off x="5351924" y="6474696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5" name="Ορθογώνιο 94">
            <a:extLst>
              <a:ext uri="{FF2B5EF4-FFF2-40B4-BE49-F238E27FC236}">
                <a16:creationId xmlns:a16="http://schemas.microsoft.com/office/drawing/2014/main" id="{74E47407-6712-30AE-750E-D4A757D8E249}"/>
              </a:ext>
            </a:extLst>
          </p:cNvPr>
          <p:cNvSpPr/>
          <p:nvPr/>
        </p:nvSpPr>
        <p:spPr>
          <a:xfrm>
            <a:off x="6037725" y="4109245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96" name="Ορθογώνιο 95">
            <a:extLst>
              <a:ext uri="{FF2B5EF4-FFF2-40B4-BE49-F238E27FC236}">
                <a16:creationId xmlns:a16="http://schemas.microsoft.com/office/drawing/2014/main" id="{FC10621E-B793-A644-6C55-8E3D3506470C}"/>
              </a:ext>
            </a:extLst>
          </p:cNvPr>
          <p:cNvSpPr/>
          <p:nvPr/>
        </p:nvSpPr>
        <p:spPr>
          <a:xfrm>
            <a:off x="6037723" y="4558957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97" name="Ορθογώνιο 96">
            <a:extLst>
              <a:ext uri="{FF2B5EF4-FFF2-40B4-BE49-F238E27FC236}">
                <a16:creationId xmlns:a16="http://schemas.microsoft.com/office/drawing/2014/main" id="{1B421AB9-D60F-268B-728E-B44EAA61F2FE}"/>
              </a:ext>
            </a:extLst>
          </p:cNvPr>
          <p:cNvSpPr/>
          <p:nvPr/>
        </p:nvSpPr>
        <p:spPr>
          <a:xfrm>
            <a:off x="6037723" y="5008670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98" name="Ορθογώνιο 97">
            <a:extLst>
              <a:ext uri="{FF2B5EF4-FFF2-40B4-BE49-F238E27FC236}">
                <a16:creationId xmlns:a16="http://schemas.microsoft.com/office/drawing/2014/main" id="{D7288844-6AD9-90FA-EC3E-157E2CF30888}"/>
              </a:ext>
            </a:extLst>
          </p:cNvPr>
          <p:cNvSpPr/>
          <p:nvPr/>
        </p:nvSpPr>
        <p:spPr>
          <a:xfrm>
            <a:off x="6037723" y="5504565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99" name="Ορθογώνιο 98">
            <a:extLst>
              <a:ext uri="{FF2B5EF4-FFF2-40B4-BE49-F238E27FC236}">
                <a16:creationId xmlns:a16="http://schemas.microsoft.com/office/drawing/2014/main" id="{97702A10-78AE-BE33-3C7F-C94AA35ACFA7}"/>
              </a:ext>
            </a:extLst>
          </p:cNvPr>
          <p:cNvSpPr/>
          <p:nvPr/>
        </p:nvSpPr>
        <p:spPr>
          <a:xfrm>
            <a:off x="6037721" y="5954277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00" name="Ορθογώνιο 99">
            <a:extLst>
              <a:ext uri="{FF2B5EF4-FFF2-40B4-BE49-F238E27FC236}">
                <a16:creationId xmlns:a16="http://schemas.microsoft.com/office/drawing/2014/main" id="{54F35575-D2DB-7D5C-3F85-916F85C18314}"/>
              </a:ext>
            </a:extLst>
          </p:cNvPr>
          <p:cNvSpPr/>
          <p:nvPr/>
        </p:nvSpPr>
        <p:spPr>
          <a:xfrm>
            <a:off x="6037721" y="6403990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9AF1EE6-03A3-A8CD-FC5C-DA820375A0F4}"/>
              </a:ext>
            </a:extLst>
          </p:cNvPr>
          <p:cNvSpPr txBox="1"/>
          <p:nvPr/>
        </p:nvSpPr>
        <p:spPr>
          <a:xfrm>
            <a:off x="5040775" y="947521"/>
            <a:ext cx="613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Tumorsig</a:t>
            </a:r>
            <a:endParaRPr lang="el-GR" dirty="0"/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344C4F28-12CB-4AA9-8C82-CD517E76A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43208" y="1596332"/>
            <a:ext cx="733478" cy="302958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D2E3C1E5-F74F-7CD7-16C9-5542152C79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006" r="1420"/>
          <a:stretch>
            <a:fillRect/>
          </a:stretch>
        </p:blipFill>
        <p:spPr>
          <a:xfrm rot="16200000">
            <a:off x="2019789" y="2353229"/>
            <a:ext cx="780316" cy="302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C2500F-91E4-215A-4E35-76873F1EC81B}"/>
              </a:ext>
            </a:extLst>
          </p:cNvPr>
          <p:cNvSpPr txBox="1"/>
          <p:nvPr/>
        </p:nvSpPr>
        <p:spPr>
          <a:xfrm>
            <a:off x="1962746" y="1323429"/>
            <a:ext cx="613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-10</a:t>
            </a:r>
            <a:endParaRPr lang="el-G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03725-E7EF-E286-DDE4-F358883770C2}"/>
              </a:ext>
            </a:extLst>
          </p:cNvPr>
          <p:cNvSpPr txBox="1"/>
          <p:nvPr/>
        </p:nvSpPr>
        <p:spPr>
          <a:xfrm>
            <a:off x="1924646" y="2682484"/>
            <a:ext cx="613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+10</a:t>
            </a:r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24433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BF0A-E737-850B-9770-5A8E3EEEA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BF2E836C-8EBB-2205-6EBF-DC28ED3DF176}"/>
              </a:ext>
            </a:extLst>
          </p:cNvPr>
          <p:cNvSpPr txBox="1"/>
          <p:nvPr/>
        </p:nvSpPr>
        <p:spPr>
          <a:xfrm>
            <a:off x="-22860" y="31546"/>
            <a:ext cx="611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/>
              <a:t>Reversing </a:t>
            </a:r>
            <a:r>
              <a:rPr lang="en-US" sz="1800" b="1" u="sng" dirty="0"/>
              <a:t>Tumor–Normal Expression </a:t>
            </a:r>
            <a:r>
              <a:rPr lang="en-US" sz="1800" b="1" dirty="0"/>
              <a:t>Differences with </a:t>
            </a:r>
            <a:r>
              <a:rPr lang="en-US" sz="1800" b="1" u="sng" dirty="0"/>
              <a:t>L1000 Drug Signatures</a:t>
            </a:r>
          </a:p>
        </p:txBody>
      </p:sp>
      <p:pic>
        <p:nvPicPr>
          <p:cNvPr id="75" name="Εικόνα 74">
            <a:extLst>
              <a:ext uri="{FF2B5EF4-FFF2-40B4-BE49-F238E27FC236}">
                <a16:creationId xmlns:a16="http://schemas.microsoft.com/office/drawing/2014/main" id="{A9F52E93-6E53-EF86-6917-B567BA80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37" y="3923819"/>
            <a:ext cx="1831617" cy="1773979"/>
          </a:xfrm>
          <a:prstGeom prst="rect">
            <a:avLst/>
          </a:prstGeom>
        </p:spPr>
      </p:pic>
      <p:pic>
        <p:nvPicPr>
          <p:cNvPr id="76" name="Εικόνα 75">
            <a:extLst>
              <a:ext uri="{FF2B5EF4-FFF2-40B4-BE49-F238E27FC236}">
                <a16:creationId xmlns:a16="http://schemas.microsoft.com/office/drawing/2014/main" id="{F4344900-E222-551D-B258-30CD3EA2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3" y="3947370"/>
            <a:ext cx="1831617" cy="1773979"/>
          </a:xfrm>
          <a:prstGeom prst="rect">
            <a:avLst/>
          </a:prstGeom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30971DEC-B163-FD01-9D64-9C6C12FD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5" y="1617557"/>
            <a:ext cx="1831617" cy="1773979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9559A7AB-33B1-3121-8846-0EECB31D7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37" y="1617557"/>
            <a:ext cx="1831617" cy="1773979"/>
          </a:xfrm>
          <a:prstGeom prst="rect">
            <a:avLst/>
          </a:prstGeom>
        </p:spPr>
      </p:pic>
      <p:sp>
        <p:nvSpPr>
          <p:cNvPr id="4" name="Βέλος: Δεξιό 3">
            <a:extLst>
              <a:ext uri="{FF2B5EF4-FFF2-40B4-BE49-F238E27FC236}">
                <a16:creationId xmlns:a16="http://schemas.microsoft.com/office/drawing/2014/main" id="{755ACB0E-0DEB-B84C-07B3-56596EB6A8F5}"/>
              </a:ext>
            </a:extLst>
          </p:cNvPr>
          <p:cNvSpPr/>
          <p:nvPr/>
        </p:nvSpPr>
        <p:spPr>
          <a:xfrm>
            <a:off x="2200488" y="2148495"/>
            <a:ext cx="1534625" cy="5651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7CACC-DB56-EFB6-066B-02B28EA4BFBF}"/>
              </a:ext>
            </a:extLst>
          </p:cNvPr>
          <p:cNvSpPr txBox="1"/>
          <p:nvPr/>
        </p:nvSpPr>
        <p:spPr>
          <a:xfrm>
            <a:off x="2139580" y="1943235"/>
            <a:ext cx="234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Compound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A4973-6D0C-A5A3-2D22-60972E6B6DA0}"/>
              </a:ext>
            </a:extLst>
          </p:cNvPr>
          <p:cNvSpPr txBox="1"/>
          <p:nvPr/>
        </p:nvSpPr>
        <p:spPr>
          <a:xfrm>
            <a:off x="0" y="3377022"/>
            <a:ext cx="234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Cell line expression </a:t>
            </a:r>
            <a:endParaRPr lang="el-G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44578-6EB6-934A-F50D-63D37A01F997}"/>
              </a:ext>
            </a:extLst>
          </p:cNvPr>
          <p:cNvSpPr txBox="1"/>
          <p:nvPr/>
        </p:nvSpPr>
        <p:spPr>
          <a:xfrm>
            <a:off x="2603680" y="3377022"/>
            <a:ext cx="4473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Treated-Cell line expression </a:t>
            </a:r>
            <a:endParaRPr lang="el-G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F204AE-3FB1-6844-6F0F-AABE3E76A658}"/>
              </a:ext>
            </a:extLst>
          </p:cNvPr>
          <p:cNvSpPr txBox="1"/>
          <p:nvPr/>
        </p:nvSpPr>
        <p:spPr>
          <a:xfrm>
            <a:off x="1652395" y="5721349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Tumor expression </a:t>
            </a:r>
            <a:endParaRPr lang="el-G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899A79-411D-05D7-4CBE-CA4A08222E0E}"/>
              </a:ext>
            </a:extLst>
          </p:cNvPr>
          <p:cNvSpPr txBox="1"/>
          <p:nvPr/>
        </p:nvSpPr>
        <p:spPr>
          <a:xfrm>
            <a:off x="-2322513" y="5758107"/>
            <a:ext cx="7043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Normal expression </a:t>
            </a:r>
            <a:endParaRPr lang="el-GR" dirty="0"/>
          </a:p>
        </p:txBody>
      </p:sp>
      <p:sp>
        <p:nvSpPr>
          <p:cNvPr id="35" name="Βέλος: Δεξιό 34">
            <a:extLst>
              <a:ext uri="{FF2B5EF4-FFF2-40B4-BE49-F238E27FC236}">
                <a16:creationId xmlns:a16="http://schemas.microsoft.com/office/drawing/2014/main" id="{30B39C54-3785-D7F0-0B32-A54724888BE6}"/>
              </a:ext>
            </a:extLst>
          </p:cNvPr>
          <p:cNvSpPr/>
          <p:nvPr/>
        </p:nvSpPr>
        <p:spPr>
          <a:xfrm>
            <a:off x="5635254" y="2244254"/>
            <a:ext cx="1199957" cy="5651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55F51F-4F5B-6685-0FEF-38566505A061}"/>
              </a:ext>
            </a:extLst>
          </p:cNvPr>
          <p:cNvSpPr txBox="1"/>
          <p:nvPr/>
        </p:nvSpPr>
        <p:spPr>
          <a:xfrm>
            <a:off x="6835211" y="2344313"/>
            <a:ext cx="7043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L1000sig</a:t>
            </a:r>
            <a:endParaRPr lang="el-GR" dirty="0"/>
          </a:p>
        </p:txBody>
      </p:sp>
      <p:sp>
        <p:nvSpPr>
          <p:cNvPr id="39" name="Βέλος: Δεξιό 38">
            <a:extLst>
              <a:ext uri="{FF2B5EF4-FFF2-40B4-BE49-F238E27FC236}">
                <a16:creationId xmlns:a16="http://schemas.microsoft.com/office/drawing/2014/main" id="{87DAD2E9-4D59-5D9F-D5A0-C8DD9091D42A}"/>
              </a:ext>
            </a:extLst>
          </p:cNvPr>
          <p:cNvSpPr/>
          <p:nvPr/>
        </p:nvSpPr>
        <p:spPr>
          <a:xfrm>
            <a:off x="5635254" y="4675293"/>
            <a:ext cx="1199957" cy="5651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E1F6E4-458A-8549-AAF2-00099062FE1C}"/>
              </a:ext>
            </a:extLst>
          </p:cNvPr>
          <p:cNvSpPr txBox="1"/>
          <p:nvPr/>
        </p:nvSpPr>
        <p:spPr>
          <a:xfrm>
            <a:off x="6835211" y="4773202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Tumorsig</a:t>
            </a:r>
            <a:endParaRPr lang="el-GR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74553F6-C51B-5E8C-F166-51A1277C2FEB}"/>
              </a:ext>
            </a:extLst>
          </p:cNvPr>
          <p:cNvSpPr txBox="1"/>
          <p:nvPr/>
        </p:nvSpPr>
        <p:spPr>
          <a:xfrm>
            <a:off x="8277389" y="745418"/>
            <a:ext cx="146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TP53</a:t>
            </a:r>
          </a:p>
          <a:p>
            <a:r>
              <a:rPr lang="en-US" dirty="0"/>
              <a:t>EGFR</a:t>
            </a:r>
          </a:p>
          <a:p>
            <a:r>
              <a:rPr lang="en-US" dirty="0"/>
              <a:t>TNF</a:t>
            </a:r>
          </a:p>
          <a:p>
            <a:r>
              <a:rPr lang="en-US" dirty="0"/>
              <a:t>APOE</a:t>
            </a:r>
          </a:p>
          <a:p>
            <a:r>
              <a:rPr lang="en-US" dirty="0"/>
              <a:t>IL6</a:t>
            </a:r>
          </a:p>
          <a:p>
            <a:r>
              <a:rPr lang="en-US" dirty="0"/>
              <a:t>VEGFA</a:t>
            </a:r>
          </a:p>
          <a:p>
            <a:r>
              <a:rPr lang="en-US" dirty="0"/>
              <a:t>MTHFR</a:t>
            </a:r>
          </a:p>
          <a:p>
            <a:r>
              <a:rPr lang="en-US" dirty="0"/>
              <a:t>ADCY5 AGPAT2 AGTR1</a:t>
            </a:r>
            <a:endParaRPr lang="el-GR" dirty="0"/>
          </a:p>
        </p:txBody>
      </p:sp>
      <p:sp>
        <p:nvSpPr>
          <p:cNvPr id="121" name="Ορθογώνιο 120">
            <a:extLst>
              <a:ext uri="{FF2B5EF4-FFF2-40B4-BE49-F238E27FC236}">
                <a16:creationId xmlns:a16="http://schemas.microsoft.com/office/drawing/2014/main" id="{1D519B18-9920-33E2-393A-1F8DF6131247}"/>
              </a:ext>
            </a:extLst>
          </p:cNvPr>
          <p:cNvSpPr/>
          <p:nvPr/>
        </p:nvSpPr>
        <p:spPr>
          <a:xfrm>
            <a:off x="9274343" y="815189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2" name="Ορθογώνιο 121">
            <a:extLst>
              <a:ext uri="{FF2B5EF4-FFF2-40B4-BE49-F238E27FC236}">
                <a16:creationId xmlns:a16="http://schemas.microsoft.com/office/drawing/2014/main" id="{118224A7-399B-AE1D-6BB5-7A2277FC8E14}"/>
              </a:ext>
            </a:extLst>
          </p:cNvPr>
          <p:cNvSpPr/>
          <p:nvPr/>
        </p:nvSpPr>
        <p:spPr>
          <a:xfrm>
            <a:off x="9274342" y="1099907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3" name="Ορθογώνιο 122">
            <a:extLst>
              <a:ext uri="{FF2B5EF4-FFF2-40B4-BE49-F238E27FC236}">
                <a16:creationId xmlns:a16="http://schemas.microsoft.com/office/drawing/2014/main" id="{AE35104C-166A-4E9A-C7D0-33F5BADA7F2B}"/>
              </a:ext>
            </a:extLst>
          </p:cNvPr>
          <p:cNvSpPr/>
          <p:nvPr/>
        </p:nvSpPr>
        <p:spPr>
          <a:xfrm>
            <a:off x="9274341" y="1596755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4" name="Ορθογώνιο 123">
            <a:extLst>
              <a:ext uri="{FF2B5EF4-FFF2-40B4-BE49-F238E27FC236}">
                <a16:creationId xmlns:a16="http://schemas.microsoft.com/office/drawing/2014/main" id="{49A0B2D3-0823-30F2-FAB1-225C3BF07F8E}"/>
              </a:ext>
            </a:extLst>
          </p:cNvPr>
          <p:cNvSpPr/>
          <p:nvPr/>
        </p:nvSpPr>
        <p:spPr>
          <a:xfrm>
            <a:off x="9274341" y="1820681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5" name="Ορθογώνιο 124">
            <a:extLst>
              <a:ext uri="{FF2B5EF4-FFF2-40B4-BE49-F238E27FC236}">
                <a16:creationId xmlns:a16="http://schemas.microsoft.com/office/drawing/2014/main" id="{B957FBBF-A5CF-5E6F-C6BE-A5DD7B3747EB}"/>
              </a:ext>
            </a:extLst>
          </p:cNvPr>
          <p:cNvSpPr/>
          <p:nvPr/>
        </p:nvSpPr>
        <p:spPr>
          <a:xfrm>
            <a:off x="9274341" y="2105399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6" name="Ορθογώνιο 125">
            <a:extLst>
              <a:ext uri="{FF2B5EF4-FFF2-40B4-BE49-F238E27FC236}">
                <a16:creationId xmlns:a16="http://schemas.microsoft.com/office/drawing/2014/main" id="{123E4475-14EB-FF80-7CC4-B612D28589B1}"/>
              </a:ext>
            </a:extLst>
          </p:cNvPr>
          <p:cNvSpPr/>
          <p:nvPr/>
        </p:nvSpPr>
        <p:spPr>
          <a:xfrm>
            <a:off x="9274340" y="2390116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7" name="Ορθογώνιο 126">
            <a:extLst>
              <a:ext uri="{FF2B5EF4-FFF2-40B4-BE49-F238E27FC236}">
                <a16:creationId xmlns:a16="http://schemas.microsoft.com/office/drawing/2014/main" id="{9D5E2DF2-F81C-B9CA-984B-041C20E6769C}"/>
              </a:ext>
            </a:extLst>
          </p:cNvPr>
          <p:cNvSpPr/>
          <p:nvPr/>
        </p:nvSpPr>
        <p:spPr>
          <a:xfrm>
            <a:off x="9274340" y="2656235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8" name="Ορθογώνιο 127">
            <a:extLst>
              <a:ext uri="{FF2B5EF4-FFF2-40B4-BE49-F238E27FC236}">
                <a16:creationId xmlns:a16="http://schemas.microsoft.com/office/drawing/2014/main" id="{E3AA5CA5-7B37-6998-D975-47424D2347A5}"/>
              </a:ext>
            </a:extLst>
          </p:cNvPr>
          <p:cNvSpPr/>
          <p:nvPr/>
        </p:nvSpPr>
        <p:spPr>
          <a:xfrm>
            <a:off x="9274340" y="2954977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9" name="Ορθογώνιο 128">
            <a:extLst>
              <a:ext uri="{FF2B5EF4-FFF2-40B4-BE49-F238E27FC236}">
                <a16:creationId xmlns:a16="http://schemas.microsoft.com/office/drawing/2014/main" id="{334A7D0C-2426-5D03-7C7C-8308828FCAE1}"/>
              </a:ext>
            </a:extLst>
          </p:cNvPr>
          <p:cNvSpPr/>
          <p:nvPr/>
        </p:nvSpPr>
        <p:spPr>
          <a:xfrm>
            <a:off x="9274340" y="3221096"/>
            <a:ext cx="568325" cy="28471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0" name="Οβάλ 129">
            <a:extLst>
              <a:ext uri="{FF2B5EF4-FFF2-40B4-BE49-F238E27FC236}">
                <a16:creationId xmlns:a16="http://schemas.microsoft.com/office/drawing/2014/main" id="{70A54032-6FFE-CD39-B232-DCAE847DFDD1}"/>
              </a:ext>
            </a:extLst>
          </p:cNvPr>
          <p:cNvSpPr/>
          <p:nvPr/>
        </p:nvSpPr>
        <p:spPr>
          <a:xfrm>
            <a:off x="8588539" y="3607740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1" name="Οβάλ 130">
            <a:extLst>
              <a:ext uri="{FF2B5EF4-FFF2-40B4-BE49-F238E27FC236}">
                <a16:creationId xmlns:a16="http://schemas.microsoft.com/office/drawing/2014/main" id="{9D14E076-74BE-833B-3ECA-E808A6B6C235}"/>
              </a:ext>
            </a:extLst>
          </p:cNvPr>
          <p:cNvSpPr/>
          <p:nvPr/>
        </p:nvSpPr>
        <p:spPr>
          <a:xfrm>
            <a:off x="8588538" y="4102087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2" name="Οβάλ 131">
            <a:extLst>
              <a:ext uri="{FF2B5EF4-FFF2-40B4-BE49-F238E27FC236}">
                <a16:creationId xmlns:a16="http://schemas.microsoft.com/office/drawing/2014/main" id="{D1E96B68-B668-5E69-B6B2-AD20176D3A62}"/>
              </a:ext>
            </a:extLst>
          </p:cNvPr>
          <p:cNvSpPr/>
          <p:nvPr/>
        </p:nvSpPr>
        <p:spPr>
          <a:xfrm>
            <a:off x="8588538" y="4596434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3" name="Οβάλ 132">
            <a:extLst>
              <a:ext uri="{FF2B5EF4-FFF2-40B4-BE49-F238E27FC236}">
                <a16:creationId xmlns:a16="http://schemas.microsoft.com/office/drawing/2014/main" id="{F9E4A00E-3427-663B-BFBB-1871C81D1598}"/>
              </a:ext>
            </a:extLst>
          </p:cNvPr>
          <p:cNvSpPr/>
          <p:nvPr/>
        </p:nvSpPr>
        <p:spPr>
          <a:xfrm>
            <a:off x="8588539" y="5011703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4" name="Οβάλ 133">
            <a:extLst>
              <a:ext uri="{FF2B5EF4-FFF2-40B4-BE49-F238E27FC236}">
                <a16:creationId xmlns:a16="http://schemas.microsoft.com/office/drawing/2014/main" id="{C1551996-C70C-6F48-7DAE-661EB3A77C28}"/>
              </a:ext>
            </a:extLst>
          </p:cNvPr>
          <p:cNvSpPr/>
          <p:nvPr/>
        </p:nvSpPr>
        <p:spPr>
          <a:xfrm>
            <a:off x="8588538" y="5506050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5" name="Οβάλ 134">
            <a:extLst>
              <a:ext uri="{FF2B5EF4-FFF2-40B4-BE49-F238E27FC236}">
                <a16:creationId xmlns:a16="http://schemas.microsoft.com/office/drawing/2014/main" id="{3BBF401D-45FB-799B-3ACF-6C508C70CA7D}"/>
              </a:ext>
            </a:extLst>
          </p:cNvPr>
          <p:cNvSpPr/>
          <p:nvPr/>
        </p:nvSpPr>
        <p:spPr>
          <a:xfrm>
            <a:off x="8588538" y="5936897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6" name="Ορθογώνιο 135">
            <a:extLst>
              <a:ext uri="{FF2B5EF4-FFF2-40B4-BE49-F238E27FC236}">
                <a16:creationId xmlns:a16="http://schemas.microsoft.com/office/drawing/2014/main" id="{7F258526-20A0-13F9-56BE-E70981530B39}"/>
              </a:ext>
            </a:extLst>
          </p:cNvPr>
          <p:cNvSpPr/>
          <p:nvPr/>
        </p:nvSpPr>
        <p:spPr>
          <a:xfrm>
            <a:off x="9274339" y="3571446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7" name="Ορθογώνιο 136">
            <a:extLst>
              <a:ext uri="{FF2B5EF4-FFF2-40B4-BE49-F238E27FC236}">
                <a16:creationId xmlns:a16="http://schemas.microsoft.com/office/drawing/2014/main" id="{D0EF0C52-91DC-6033-5FDF-1F34C776B476}"/>
              </a:ext>
            </a:extLst>
          </p:cNvPr>
          <p:cNvSpPr/>
          <p:nvPr/>
        </p:nvSpPr>
        <p:spPr>
          <a:xfrm>
            <a:off x="9274337" y="4021158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8" name="Ορθογώνιο 137">
            <a:extLst>
              <a:ext uri="{FF2B5EF4-FFF2-40B4-BE49-F238E27FC236}">
                <a16:creationId xmlns:a16="http://schemas.microsoft.com/office/drawing/2014/main" id="{05B7DDB2-B865-521E-D3D9-D6DB252DB2A0}"/>
              </a:ext>
            </a:extLst>
          </p:cNvPr>
          <p:cNvSpPr/>
          <p:nvPr/>
        </p:nvSpPr>
        <p:spPr>
          <a:xfrm>
            <a:off x="9274337" y="4470871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9" name="Ορθογώνιο 138">
            <a:extLst>
              <a:ext uri="{FF2B5EF4-FFF2-40B4-BE49-F238E27FC236}">
                <a16:creationId xmlns:a16="http://schemas.microsoft.com/office/drawing/2014/main" id="{55F38909-2DF4-2B6D-66AD-3A716E1CABB6}"/>
              </a:ext>
            </a:extLst>
          </p:cNvPr>
          <p:cNvSpPr/>
          <p:nvPr/>
        </p:nvSpPr>
        <p:spPr>
          <a:xfrm>
            <a:off x="9274337" y="4966766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40" name="Ορθογώνιο 139">
            <a:extLst>
              <a:ext uri="{FF2B5EF4-FFF2-40B4-BE49-F238E27FC236}">
                <a16:creationId xmlns:a16="http://schemas.microsoft.com/office/drawing/2014/main" id="{7162F2BC-96F7-3ACC-A5A5-30DE6ADA50E5}"/>
              </a:ext>
            </a:extLst>
          </p:cNvPr>
          <p:cNvSpPr/>
          <p:nvPr/>
        </p:nvSpPr>
        <p:spPr>
          <a:xfrm>
            <a:off x="9274335" y="5416478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41" name="Ορθογώνιο 140">
            <a:extLst>
              <a:ext uri="{FF2B5EF4-FFF2-40B4-BE49-F238E27FC236}">
                <a16:creationId xmlns:a16="http://schemas.microsoft.com/office/drawing/2014/main" id="{3AD4A033-CDC1-6712-437D-59F486EA328A}"/>
              </a:ext>
            </a:extLst>
          </p:cNvPr>
          <p:cNvSpPr/>
          <p:nvPr/>
        </p:nvSpPr>
        <p:spPr>
          <a:xfrm>
            <a:off x="9274335" y="5866191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E79CE9-C2FC-2C7A-EFBF-C730185273CB}"/>
              </a:ext>
            </a:extLst>
          </p:cNvPr>
          <p:cNvSpPr txBox="1"/>
          <p:nvPr/>
        </p:nvSpPr>
        <p:spPr>
          <a:xfrm>
            <a:off x="10265531" y="717334"/>
            <a:ext cx="146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TP53</a:t>
            </a:r>
          </a:p>
          <a:p>
            <a:r>
              <a:rPr lang="en-US" dirty="0"/>
              <a:t>EGFR</a:t>
            </a:r>
          </a:p>
          <a:p>
            <a:r>
              <a:rPr lang="en-US" dirty="0"/>
              <a:t>TNF</a:t>
            </a:r>
          </a:p>
          <a:p>
            <a:r>
              <a:rPr lang="en-US" dirty="0"/>
              <a:t>APOE</a:t>
            </a:r>
          </a:p>
          <a:p>
            <a:r>
              <a:rPr lang="en-US" dirty="0"/>
              <a:t>IL6</a:t>
            </a:r>
          </a:p>
          <a:p>
            <a:r>
              <a:rPr lang="en-US" dirty="0"/>
              <a:t>VEGFA</a:t>
            </a:r>
          </a:p>
          <a:p>
            <a:r>
              <a:rPr lang="en-US" dirty="0"/>
              <a:t>MTHFR</a:t>
            </a:r>
          </a:p>
          <a:p>
            <a:r>
              <a:rPr lang="en-US" dirty="0"/>
              <a:t>ADCY5 AGPAT2 AGTR1</a:t>
            </a:r>
            <a:endParaRPr lang="el-GR" dirty="0"/>
          </a:p>
        </p:txBody>
      </p:sp>
      <p:sp>
        <p:nvSpPr>
          <p:cNvPr id="143" name="Ορθογώνιο 142">
            <a:extLst>
              <a:ext uri="{FF2B5EF4-FFF2-40B4-BE49-F238E27FC236}">
                <a16:creationId xmlns:a16="http://schemas.microsoft.com/office/drawing/2014/main" id="{DEEBC3E9-EC72-21FB-6E3B-2A335550CF44}"/>
              </a:ext>
            </a:extLst>
          </p:cNvPr>
          <p:cNvSpPr/>
          <p:nvPr/>
        </p:nvSpPr>
        <p:spPr>
          <a:xfrm>
            <a:off x="11262485" y="787105"/>
            <a:ext cx="568325" cy="2847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4" name="Ορθογώνιο 143">
            <a:extLst>
              <a:ext uri="{FF2B5EF4-FFF2-40B4-BE49-F238E27FC236}">
                <a16:creationId xmlns:a16="http://schemas.microsoft.com/office/drawing/2014/main" id="{696B5F86-F4A0-37FE-018B-D461B66730FB}"/>
              </a:ext>
            </a:extLst>
          </p:cNvPr>
          <p:cNvSpPr/>
          <p:nvPr/>
        </p:nvSpPr>
        <p:spPr>
          <a:xfrm>
            <a:off x="11262484" y="1071823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5" name="Ορθογώνιο 144">
            <a:extLst>
              <a:ext uri="{FF2B5EF4-FFF2-40B4-BE49-F238E27FC236}">
                <a16:creationId xmlns:a16="http://schemas.microsoft.com/office/drawing/2014/main" id="{CC8A0F2F-D64E-429A-A303-977B91220E57}"/>
              </a:ext>
            </a:extLst>
          </p:cNvPr>
          <p:cNvSpPr/>
          <p:nvPr/>
        </p:nvSpPr>
        <p:spPr>
          <a:xfrm>
            <a:off x="11262483" y="1568671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Ορθογώνιο 145">
            <a:extLst>
              <a:ext uri="{FF2B5EF4-FFF2-40B4-BE49-F238E27FC236}">
                <a16:creationId xmlns:a16="http://schemas.microsoft.com/office/drawing/2014/main" id="{57B5B44F-C685-4AB1-E2F2-13E01E01037B}"/>
              </a:ext>
            </a:extLst>
          </p:cNvPr>
          <p:cNvSpPr/>
          <p:nvPr/>
        </p:nvSpPr>
        <p:spPr>
          <a:xfrm>
            <a:off x="11262483" y="1792597"/>
            <a:ext cx="568325" cy="284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" name="Ορθογώνιο 146">
            <a:extLst>
              <a:ext uri="{FF2B5EF4-FFF2-40B4-BE49-F238E27FC236}">
                <a16:creationId xmlns:a16="http://schemas.microsoft.com/office/drawing/2014/main" id="{9C519469-CBF9-BCE7-F6F5-473EC92A68C5}"/>
              </a:ext>
            </a:extLst>
          </p:cNvPr>
          <p:cNvSpPr/>
          <p:nvPr/>
        </p:nvSpPr>
        <p:spPr>
          <a:xfrm>
            <a:off x="11262483" y="2077315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8" name="Ορθογώνιο 147">
            <a:extLst>
              <a:ext uri="{FF2B5EF4-FFF2-40B4-BE49-F238E27FC236}">
                <a16:creationId xmlns:a16="http://schemas.microsoft.com/office/drawing/2014/main" id="{45BCB1B1-12A0-8374-6AD1-F3619A488BAC}"/>
              </a:ext>
            </a:extLst>
          </p:cNvPr>
          <p:cNvSpPr/>
          <p:nvPr/>
        </p:nvSpPr>
        <p:spPr>
          <a:xfrm>
            <a:off x="11262482" y="2362032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9" name="Ορθογώνιο 148">
            <a:extLst>
              <a:ext uri="{FF2B5EF4-FFF2-40B4-BE49-F238E27FC236}">
                <a16:creationId xmlns:a16="http://schemas.microsoft.com/office/drawing/2014/main" id="{338A78BA-8165-3226-7F4B-1ACE4052CD41}"/>
              </a:ext>
            </a:extLst>
          </p:cNvPr>
          <p:cNvSpPr/>
          <p:nvPr/>
        </p:nvSpPr>
        <p:spPr>
          <a:xfrm>
            <a:off x="11262482" y="2628151"/>
            <a:ext cx="568325" cy="34269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0" name="Ορθογώνιο 149">
            <a:extLst>
              <a:ext uri="{FF2B5EF4-FFF2-40B4-BE49-F238E27FC236}">
                <a16:creationId xmlns:a16="http://schemas.microsoft.com/office/drawing/2014/main" id="{94C5E54C-2712-F92B-B2E4-916A7635DC4D}"/>
              </a:ext>
            </a:extLst>
          </p:cNvPr>
          <p:cNvSpPr/>
          <p:nvPr/>
        </p:nvSpPr>
        <p:spPr>
          <a:xfrm>
            <a:off x="11262482" y="2926893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Ορθογώνιο 150">
            <a:extLst>
              <a:ext uri="{FF2B5EF4-FFF2-40B4-BE49-F238E27FC236}">
                <a16:creationId xmlns:a16="http://schemas.microsoft.com/office/drawing/2014/main" id="{7748EA1E-BA65-2081-19E6-CDC4A4B5EA6F}"/>
              </a:ext>
            </a:extLst>
          </p:cNvPr>
          <p:cNvSpPr/>
          <p:nvPr/>
        </p:nvSpPr>
        <p:spPr>
          <a:xfrm>
            <a:off x="11262482" y="3193012"/>
            <a:ext cx="568325" cy="28471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52" name="Οβάλ 151">
            <a:extLst>
              <a:ext uri="{FF2B5EF4-FFF2-40B4-BE49-F238E27FC236}">
                <a16:creationId xmlns:a16="http://schemas.microsoft.com/office/drawing/2014/main" id="{687B84D0-2189-2355-D607-EADE65E998A1}"/>
              </a:ext>
            </a:extLst>
          </p:cNvPr>
          <p:cNvSpPr/>
          <p:nvPr/>
        </p:nvSpPr>
        <p:spPr>
          <a:xfrm>
            <a:off x="10576681" y="3579656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3" name="Οβάλ 152">
            <a:extLst>
              <a:ext uri="{FF2B5EF4-FFF2-40B4-BE49-F238E27FC236}">
                <a16:creationId xmlns:a16="http://schemas.microsoft.com/office/drawing/2014/main" id="{05FBCB44-FAFB-639F-14A0-AECB30F203A7}"/>
              </a:ext>
            </a:extLst>
          </p:cNvPr>
          <p:cNvSpPr/>
          <p:nvPr/>
        </p:nvSpPr>
        <p:spPr>
          <a:xfrm>
            <a:off x="10576680" y="4074003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4" name="Οβάλ 153">
            <a:extLst>
              <a:ext uri="{FF2B5EF4-FFF2-40B4-BE49-F238E27FC236}">
                <a16:creationId xmlns:a16="http://schemas.microsoft.com/office/drawing/2014/main" id="{9AAB1A3F-92D9-C1D5-E294-537904080346}"/>
              </a:ext>
            </a:extLst>
          </p:cNvPr>
          <p:cNvSpPr/>
          <p:nvPr/>
        </p:nvSpPr>
        <p:spPr>
          <a:xfrm>
            <a:off x="10576680" y="4568350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5" name="Οβάλ 154">
            <a:extLst>
              <a:ext uri="{FF2B5EF4-FFF2-40B4-BE49-F238E27FC236}">
                <a16:creationId xmlns:a16="http://schemas.microsoft.com/office/drawing/2014/main" id="{7EB1B236-5D1B-E5CC-28C8-CCE26691870C}"/>
              </a:ext>
            </a:extLst>
          </p:cNvPr>
          <p:cNvSpPr/>
          <p:nvPr/>
        </p:nvSpPr>
        <p:spPr>
          <a:xfrm>
            <a:off x="10576681" y="4983619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6" name="Οβάλ 155">
            <a:extLst>
              <a:ext uri="{FF2B5EF4-FFF2-40B4-BE49-F238E27FC236}">
                <a16:creationId xmlns:a16="http://schemas.microsoft.com/office/drawing/2014/main" id="{46B610E1-58CC-4741-1864-DF30D4D1CAA9}"/>
              </a:ext>
            </a:extLst>
          </p:cNvPr>
          <p:cNvSpPr/>
          <p:nvPr/>
        </p:nvSpPr>
        <p:spPr>
          <a:xfrm>
            <a:off x="10576680" y="5477966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7" name="Οβάλ 156">
            <a:extLst>
              <a:ext uri="{FF2B5EF4-FFF2-40B4-BE49-F238E27FC236}">
                <a16:creationId xmlns:a16="http://schemas.microsoft.com/office/drawing/2014/main" id="{CE51B2E5-A233-56B4-5280-3771DC8DCB07}"/>
              </a:ext>
            </a:extLst>
          </p:cNvPr>
          <p:cNvSpPr/>
          <p:nvPr/>
        </p:nvSpPr>
        <p:spPr>
          <a:xfrm>
            <a:off x="10576680" y="5908813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8" name="Ορθογώνιο 157">
            <a:extLst>
              <a:ext uri="{FF2B5EF4-FFF2-40B4-BE49-F238E27FC236}">
                <a16:creationId xmlns:a16="http://schemas.microsoft.com/office/drawing/2014/main" id="{E4C63824-E0F4-940B-41DB-81F680767007}"/>
              </a:ext>
            </a:extLst>
          </p:cNvPr>
          <p:cNvSpPr/>
          <p:nvPr/>
        </p:nvSpPr>
        <p:spPr>
          <a:xfrm>
            <a:off x="11262481" y="3543362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59" name="Ορθογώνιο 158">
            <a:extLst>
              <a:ext uri="{FF2B5EF4-FFF2-40B4-BE49-F238E27FC236}">
                <a16:creationId xmlns:a16="http://schemas.microsoft.com/office/drawing/2014/main" id="{A44D331D-A342-501A-238E-ADE211521FAA}"/>
              </a:ext>
            </a:extLst>
          </p:cNvPr>
          <p:cNvSpPr/>
          <p:nvPr/>
        </p:nvSpPr>
        <p:spPr>
          <a:xfrm>
            <a:off x="11262479" y="399307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0" name="Ορθογώνιο 159">
            <a:extLst>
              <a:ext uri="{FF2B5EF4-FFF2-40B4-BE49-F238E27FC236}">
                <a16:creationId xmlns:a16="http://schemas.microsoft.com/office/drawing/2014/main" id="{23B0BE98-F6E2-B62C-A869-3F9EE8AF7AFC}"/>
              </a:ext>
            </a:extLst>
          </p:cNvPr>
          <p:cNvSpPr/>
          <p:nvPr/>
        </p:nvSpPr>
        <p:spPr>
          <a:xfrm>
            <a:off x="11262479" y="4442787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1" name="Ορθογώνιο 160">
            <a:extLst>
              <a:ext uri="{FF2B5EF4-FFF2-40B4-BE49-F238E27FC236}">
                <a16:creationId xmlns:a16="http://schemas.microsoft.com/office/drawing/2014/main" id="{13433C93-B754-F3B8-5F04-6CC16E00F3DE}"/>
              </a:ext>
            </a:extLst>
          </p:cNvPr>
          <p:cNvSpPr/>
          <p:nvPr/>
        </p:nvSpPr>
        <p:spPr>
          <a:xfrm>
            <a:off x="11262479" y="4938682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2" name="Ορθογώνιο 161">
            <a:extLst>
              <a:ext uri="{FF2B5EF4-FFF2-40B4-BE49-F238E27FC236}">
                <a16:creationId xmlns:a16="http://schemas.microsoft.com/office/drawing/2014/main" id="{C5BF2B5F-4EE5-617F-2A8F-7EB692D71F34}"/>
              </a:ext>
            </a:extLst>
          </p:cNvPr>
          <p:cNvSpPr/>
          <p:nvPr/>
        </p:nvSpPr>
        <p:spPr>
          <a:xfrm>
            <a:off x="11262477" y="538839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3" name="Ορθογώνιο 162">
            <a:extLst>
              <a:ext uri="{FF2B5EF4-FFF2-40B4-BE49-F238E27FC236}">
                <a16:creationId xmlns:a16="http://schemas.microsoft.com/office/drawing/2014/main" id="{10329AC1-0357-2CE0-0FEC-473982DC9DA9}"/>
              </a:ext>
            </a:extLst>
          </p:cNvPr>
          <p:cNvSpPr/>
          <p:nvPr/>
        </p:nvSpPr>
        <p:spPr>
          <a:xfrm>
            <a:off x="11262477" y="5838107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EFD0478-5F07-B489-436B-5B175762C8F5}"/>
              </a:ext>
            </a:extLst>
          </p:cNvPr>
          <p:cNvSpPr txBox="1"/>
          <p:nvPr/>
        </p:nvSpPr>
        <p:spPr>
          <a:xfrm>
            <a:off x="8277389" y="478012"/>
            <a:ext cx="7043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L1000sig</a:t>
            </a:r>
            <a:endParaRPr lang="el-GR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23F453D-69AB-7498-16B4-8FFCEC412760}"/>
              </a:ext>
            </a:extLst>
          </p:cNvPr>
          <p:cNvSpPr txBox="1"/>
          <p:nvPr/>
        </p:nvSpPr>
        <p:spPr>
          <a:xfrm>
            <a:off x="10265531" y="448694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Tumorsig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2085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16DC2-2204-774E-E8BB-F47B14D7442D}"/>
              </a:ext>
            </a:extLst>
          </p:cNvPr>
          <p:cNvSpPr txBox="1"/>
          <p:nvPr/>
        </p:nvSpPr>
        <p:spPr>
          <a:xfrm>
            <a:off x="0" y="857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L1000sig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806B7-B973-BDAE-205B-084E4E909C9E}"/>
              </a:ext>
            </a:extLst>
          </p:cNvPr>
          <p:cNvSpPr txBox="1"/>
          <p:nvPr/>
        </p:nvSpPr>
        <p:spPr>
          <a:xfrm>
            <a:off x="27266" y="1206526"/>
            <a:ext cx="146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TP53</a:t>
            </a:r>
          </a:p>
          <a:p>
            <a:r>
              <a:rPr lang="en-US" dirty="0"/>
              <a:t>EGFR</a:t>
            </a:r>
          </a:p>
          <a:p>
            <a:r>
              <a:rPr lang="en-US" dirty="0"/>
              <a:t>TNF</a:t>
            </a:r>
          </a:p>
          <a:p>
            <a:r>
              <a:rPr lang="en-US" dirty="0"/>
              <a:t>APOE</a:t>
            </a:r>
          </a:p>
          <a:p>
            <a:r>
              <a:rPr lang="en-US" dirty="0"/>
              <a:t>IL6</a:t>
            </a:r>
          </a:p>
          <a:p>
            <a:r>
              <a:rPr lang="en-US" dirty="0"/>
              <a:t>VEGFA</a:t>
            </a:r>
          </a:p>
          <a:p>
            <a:r>
              <a:rPr lang="en-US" dirty="0"/>
              <a:t>MTHFR</a:t>
            </a:r>
          </a:p>
          <a:p>
            <a:r>
              <a:rPr lang="en-US" dirty="0"/>
              <a:t>ADCY5 AGPAT2 AGTR1</a:t>
            </a:r>
            <a:endParaRPr lang="el-GR" dirty="0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421D8B13-3C59-3DC1-7C0F-234B00DA5E68}"/>
              </a:ext>
            </a:extLst>
          </p:cNvPr>
          <p:cNvSpPr/>
          <p:nvPr/>
        </p:nvSpPr>
        <p:spPr>
          <a:xfrm>
            <a:off x="1024220" y="1276297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547A678-4434-3302-EE64-A6F58B6CB3E8}"/>
              </a:ext>
            </a:extLst>
          </p:cNvPr>
          <p:cNvSpPr/>
          <p:nvPr/>
        </p:nvSpPr>
        <p:spPr>
          <a:xfrm>
            <a:off x="1024219" y="1561015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DBD44BF6-4B60-848F-9C2E-DD25937B7159}"/>
              </a:ext>
            </a:extLst>
          </p:cNvPr>
          <p:cNvSpPr/>
          <p:nvPr/>
        </p:nvSpPr>
        <p:spPr>
          <a:xfrm>
            <a:off x="1024218" y="2057863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67B99AF6-22B2-59A8-FBB2-94EE438E982E}"/>
              </a:ext>
            </a:extLst>
          </p:cNvPr>
          <p:cNvSpPr/>
          <p:nvPr/>
        </p:nvSpPr>
        <p:spPr>
          <a:xfrm>
            <a:off x="1024218" y="2281789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FD39AA8C-407B-DD94-1101-1502E39A559E}"/>
              </a:ext>
            </a:extLst>
          </p:cNvPr>
          <p:cNvSpPr/>
          <p:nvPr/>
        </p:nvSpPr>
        <p:spPr>
          <a:xfrm>
            <a:off x="1024218" y="2566507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EF5C8A3B-7EBC-F4E5-BFC0-9F77E7C6ABC7}"/>
              </a:ext>
            </a:extLst>
          </p:cNvPr>
          <p:cNvSpPr/>
          <p:nvPr/>
        </p:nvSpPr>
        <p:spPr>
          <a:xfrm>
            <a:off x="1024217" y="2851224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620F789-44ED-98F4-E563-C5FF23302D33}"/>
              </a:ext>
            </a:extLst>
          </p:cNvPr>
          <p:cNvSpPr/>
          <p:nvPr/>
        </p:nvSpPr>
        <p:spPr>
          <a:xfrm>
            <a:off x="1024217" y="3117343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87709652-4383-2EBB-AD93-3B070BA56DCF}"/>
              </a:ext>
            </a:extLst>
          </p:cNvPr>
          <p:cNvSpPr/>
          <p:nvPr/>
        </p:nvSpPr>
        <p:spPr>
          <a:xfrm>
            <a:off x="1024217" y="3416085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181AF356-3B1F-2BF5-E01D-64F013A06201}"/>
              </a:ext>
            </a:extLst>
          </p:cNvPr>
          <p:cNvSpPr/>
          <p:nvPr/>
        </p:nvSpPr>
        <p:spPr>
          <a:xfrm>
            <a:off x="1024217" y="3682204"/>
            <a:ext cx="568325" cy="28471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FA4693AE-62EF-2ACE-7FC5-7DEB18883D07}"/>
              </a:ext>
            </a:extLst>
          </p:cNvPr>
          <p:cNvSpPr/>
          <p:nvPr/>
        </p:nvSpPr>
        <p:spPr>
          <a:xfrm>
            <a:off x="338416" y="4068848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βάλ 15">
            <a:extLst>
              <a:ext uri="{FF2B5EF4-FFF2-40B4-BE49-F238E27FC236}">
                <a16:creationId xmlns:a16="http://schemas.microsoft.com/office/drawing/2014/main" id="{5D7A0369-D330-3DFE-1608-6849DF47FB3C}"/>
              </a:ext>
            </a:extLst>
          </p:cNvPr>
          <p:cNvSpPr/>
          <p:nvPr/>
        </p:nvSpPr>
        <p:spPr>
          <a:xfrm>
            <a:off x="338415" y="4563195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4D99AE5E-410E-FD64-2630-9186721A9EE8}"/>
              </a:ext>
            </a:extLst>
          </p:cNvPr>
          <p:cNvSpPr/>
          <p:nvPr/>
        </p:nvSpPr>
        <p:spPr>
          <a:xfrm>
            <a:off x="338415" y="5057542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B82E3C00-9069-2129-701E-624085A00CD2}"/>
              </a:ext>
            </a:extLst>
          </p:cNvPr>
          <p:cNvSpPr/>
          <p:nvPr/>
        </p:nvSpPr>
        <p:spPr>
          <a:xfrm>
            <a:off x="338416" y="5472811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βάλ 18">
            <a:extLst>
              <a:ext uri="{FF2B5EF4-FFF2-40B4-BE49-F238E27FC236}">
                <a16:creationId xmlns:a16="http://schemas.microsoft.com/office/drawing/2014/main" id="{9289479E-5B7E-3B5E-4CD8-8CD678CEC3DF}"/>
              </a:ext>
            </a:extLst>
          </p:cNvPr>
          <p:cNvSpPr/>
          <p:nvPr/>
        </p:nvSpPr>
        <p:spPr>
          <a:xfrm>
            <a:off x="338415" y="5967158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βάλ 19">
            <a:extLst>
              <a:ext uri="{FF2B5EF4-FFF2-40B4-BE49-F238E27FC236}">
                <a16:creationId xmlns:a16="http://schemas.microsoft.com/office/drawing/2014/main" id="{122564C7-3C89-BC5F-0B3C-F529987126B6}"/>
              </a:ext>
            </a:extLst>
          </p:cNvPr>
          <p:cNvSpPr/>
          <p:nvPr/>
        </p:nvSpPr>
        <p:spPr>
          <a:xfrm>
            <a:off x="338415" y="6398005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3E4DC83D-25CF-2308-E26E-C2D29594ECD8}"/>
              </a:ext>
            </a:extLst>
          </p:cNvPr>
          <p:cNvSpPr/>
          <p:nvPr/>
        </p:nvSpPr>
        <p:spPr>
          <a:xfrm>
            <a:off x="1024216" y="403255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FDD0C362-80B0-CAD2-C64D-F26283762669}"/>
              </a:ext>
            </a:extLst>
          </p:cNvPr>
          <p:cNvSpPr/>
          <p:nvPr/>
        </p:nvSpPr>
        <p:spPr>
          <a:xfrm>
            <a:off x="1024214" y="4482266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E4A05DC0-4ED0-C6DE-7AD7-A43F9D325938}"/>
              </a:ext>
            </a:extLst>
          </p:cNvPr>
          <p:cNvSpPr/>
          <p:nvPr/>
        </p:nvSpPr>
        <p:spPr>
          <a:xfrm>
            <a:off x="1024214" y="493197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B862F673-D7ED-0D18-7AFA-0D9B53F40FCB}"/>
              </a:ext>
            </a:extLst>
          </p:cNvPr>
          <p:cNvSpPr/>
          <p:nvPr/>
        </p:nvSpPr>
        <p:spPr>
          <a:xfrm>
            <a:off x="1024214" y="542787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3E021C87-1586-A067-7443-B62689945C1B}"/>
              </a:ext>
            </a:extLst>
          </p:cNvPr>
          <p:cNvSpPr/>
          <p:nvPr/>
        </p:nvSpPr>
        <p:spPr>
          <a:xfrm>
            <a:off x="1024212" y="5877586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6FBE94B9-0871-6997-9C5C-427EA246A21B}"/>
              </a:ext>
            </a:extLst>
          </p:cNvPr>
          <p:cNvSpPr/>
          <p:nvPr/>
        </p:nvSpPr>
        <p:spPr>
          <a:xfrm>
            <a:off x="1024212" y="632729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D834A-7D5D-4480-95B3-81A396B8DA4D}"/>
              </a:ext>
            </a:extLst>
          </p:cNvPr>
          <p:cNvSpPr txBox="1"/>
          <p:nvPr/>
        </p:nvSpPr>
        <p:spPr>
          <a:xfrm>
            <a:off x="1798916" y="801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Tumorsig</a:t>
            </a:r>
            <a:endParaRPr lang="el-G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521B2F-743A-5951-CA10-1132DCDB870B}"/>
              </a:ext>
            </a:extLst>
          </p:cNvPr>
          <p:cNvSpPr txBox="1"/>
          <p:nvPr/>
        </p:nvSpPr>
        <p:spPr>
          <a:xfrm>
            <a:off x="1826182" y="1150669"/>
            <a:ext cx="146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TP53</a:t>
            </a:r>
          </a:p>
          <a:p>
            <a:r>
              <a:rPr lang="en-US" dirty="0"/>
              <a:t>EGFR</a:t>
            </a:r>
          </a:p>
          <a:p>
            <a:r>
              <a:rPr lang="en-US" dirty="0"/>
              <a:t>TNF</a:t>
            </a:r>
          </a:p>
          <a:p>
            <a:r>
              <a:rPr lang="en-US" dirty="0"/>
              <a:t>APOE</a:t>
            </a:r>
          </a:p>
          <a:p>
            <a:r>
              <a:rPr lang="en-US" dirty="0"/>
              <a:t>IL6</a:t>
            </a:r>
          </a:p>
          <a:p>
            <a:r>
              <a:rPr lang="en-US" dirty="0"/>
              <a:t>VEGFA</a:t>
            </a:r>
          </a:p>
          <a:p>
            <a:r>
              <a:rPr lang="en-US" dirty="0"/>
              <a:t>MTHFR</a:t>
            </a:r>
          </a:p>
          <a:p>
            <a:r>
              <a:rPr lang="en-US" dirty="0"/>
              <a:t>ADCY5 AGPAT2 AGTR1</a:t>
            </a:r>
            <a:endParaRPr lang="el-GR" dirty="0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2E283602-FEDB-F367-9EBF-8B5F1C7DC52D}"/>
              </a:ext>
            </a:extLst>
          </p:cNvPr>
          <p:cNvSpPr/>
          <p:nvPr/>
        </p:nvSpPr>
        <p:spPr>
          <a:xfrm>
            <a:off x="2823136" y="1220440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5184CADB-4674-A61E-8587-E9CF737E8EE6}"/>
              </a:ext>
            </a:extLst>
          </p:cNvPr>
          <p:cNvSpPr/>
          <p:nvPr/>
        </p:nvSpPr>
        <p:spPr>
          <a:xfrm>
            <a:off x="2823135" y="1505158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41EEC4D7-32FF-AF3A-3446-454E38F42939}"/>
              </a:ext>
            </a:extLst>
          </p:cNvPr>
          <p:cNvSpPr/>
          <p:nvPr/>
        </p:nvSpPr>
        <p:spPr>
          <a:xfrm>
            <a:off x="2823134" y="2002006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C116E99D-315E-8199-D570-A2FBA99B4630}"/>
              </a:ext>
            </a:extLst>
          </p:cNvPr>
          <p:cNvSpPr/>
          <p:nvPr/>
        </p:nvSpPr>
        <p:spPr>
          <a:xfrm>
            <a:off x="2823134" y="2225932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92F9A8C7-FBDA-38A0-4978-E67707C70144}"/>
              </a:ext>
            </a:extLst>
          </p:cNvPr>
          <p:cNvSpPr/>
          <p:nvPr/>
        </p:nvSpPr>
        <p:spPr>
          <a:xfrm>
            <a:off x="2823134" y="2510650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0114C5D4-50B5-90B5-1552-D27A03D93346}"/>
              </a:ext>
            </a:extLst>
          </p:cNvPr>
          <p:cNvSpPr/>
          <p:nvPr/>
        </p:nvSpPr>
        <p:spPr>
          <a:xfrm>
            <a:off x="2823133" y="2795367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20211B5C-2569-0097-1910-FA127021C16C}"/>
              </a:ext>
            </a:extLst>
          </p:cNvPr>
          <p:cNvSpPr/>
          <p:nvPr/>
        </p:nvSpPr>
        <p:spPr>
          <a:xfrm>
            <a:off x="2823133" y="3061486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F2CDDE16-8B70-44DF-0E9D-3851F73A5261}"/>
              </a:ext>
            </a:extLst>
          </p:cNvPr>
          <p:cNvSpPr/>
          <p:nvPr/>
        </p:nvSpPr>
        <p:spPr>
          <a:xfrm>
            <a:off x="2823133" y="3360228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A3102D6F-77AE-1780-20EF-068CC2CADCD8}"/>
              </a:ext>
            </a:extLst>
          </p:cNvPr>
          <p:cNvSpPr/>
          <p:nvPr/>
        </p:nvSpPr>
        <p:spPr>
          <a:xfrm>
            <a:off x="2823133" y="3626347"/>
            <a:ext cx="568325" cy="28471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Οβάλ 37">
            <a:extLst>
              <a:ext uri="{FF2B5EF4-FFF2-40B4-BE49-F238E27FC236}">
                <a16:creationId xmlns:a16="http://schemas.microsoft.com/office/drawing/2014/main" id="{70B6E54B-C28C-5822-FBF7-1D5D25C0D0E9}"/>
              </a:ext>
            </a:extLst>
          </p:cNvPr>
          <p:cNvSpPr/>
          <p:nvPr/>
        </p:nvSpPr>
        <p:spPr>
          <a:xfrm>
            <a:off x="2137332" y="4012991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9" name="Οβάλ 38">
            <a:extLst>
              <a:ext uri="{FF2B5EF4-FFF2-40B4-BE49-F238E27FC236}">
                <a16:creationId xmlns:a16="http://schemas.microsoft.com/office/drawing/2014/main" id="{73F19514-284D-6960-3E51-A3A294E55BA7}"/>
              </a:ext>
            </a:extLst>
          </p:cNvPr>
          <p:cNvSpPr/>
          <p:nvPr/>
        </p:nvSpPr>
        <p:spPr>
          <a:xfrm>
            <a:off x="2137331" y="4507338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0" name="Οβάλ 39">
            <a:extLst>
              <a:ext uri="{FF2B5EF4-FFF2-40B4-BE49-F238E27FC236}">
                <a16:creationId xmlns:a16="http://schemas.microsoft.com/office/drawing/2014/main" id="{7ED17C9B-2FF4-DEFA-CA3A-940F685D93E3}"/>
              </a:ext>
            </a:extLst>
          </p:cNvPr>
          <p:cNvSpPr/>
          <p:nvPr/>
        </p:nvSpPr>
        <p:spPr>
          <a:xfrm>
            <a:off x="2137331" y="5001685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1" name="Οβάλ 40">
            <a:extLst>
              <a:ext uri="{FF2B5EF4-FFF2-40B4-BE49-F238E27FC236}">
                <a16:creationId xmlns:a16="http://schemas.microsoft.com/office/drawing/2014/main" id="{D20D0E3F-31F1-EB49-9F6D-C748493EB41A}"/>
              </a:ext>
            </a:extLst>
          </p:cNvPr>
          <p:cNvSpPr/>
          <p:nvPr/>
        </p:nvSpPr>
        <p:spPr>
          <a:xfrm>
            <a:off x="2137332" y="5416954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Οβάλ 41">
            <a:extLst>
              <a:ext uri="{FF2B5EF4-FFF2-40B4-BE49-F238E27FC236}">
                <a16:creationId xmlns:a16="http://schemas.microsoft.com/office/drawing/2014/main" id="{9F44E55A-FD8A-BEB9-2F6F-4C1C5FA6EF7E}"/>
              </a:ext>
            </a:extLst>
          </p:cNvPr>
          <p:cNvSpPr/>
          <p:nvPr/>
        </p:nvSpPr>
        <p:spPr>
          <a:xfrm>
            <a:off x="2137331" y="5911301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Οβάλ 42">
            <a:extLst>
              <a:ext uri="{FF2B5EF4-FFF2-40B4-BE49-F238E27FC236}">
                <a16:creationId xmlns:a16="http://schemas.microsoft.com/office/drawing/2014/main" id="{D999BF85-5668-C17C-8241-4270321CAF7B}"/>
              </a:ext>
            </a:extLst>
          </p:cNvPr>
          <p:cNvSpPr/>
          <p:nvPr/>
        </p:nvSpPr>
        <p:spPr>
          <a:xfrm>
            <a:off x="2137331" y="6342148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4" name="Ορθογώνιο 43">
            <a:extLst>
              <a:ext uri="{FF2B5EF4-FFF2-40B4-BE49-F238E27FC236}">
                <a16:creationId xmlns:a16="http://schemas.microsoft.com/office/drawing/2014/main" id="{04170502-E11C-E2D7-0878-754BDEFCEE0D}"/>
              </a:ext>
            </a:extLst>
          </p:cNvPr>
          <p:cNvSpPr/>
          <p:nvPr/>
        </p:nvSpPr>
        <p:spPr>
          <a:xfrm>
            <a:off x="2823132" y="3976697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5" name="Ορθογώνιο 44">
            <a:extLst>
              <a:ext uri="{FF2B5EF4-FFF2-40B4-BE49-F238E27FC236}">
                <a16:creationId xmlns:a16="http://schemas.microsoft.com/office/drawing/2014/main" id="{6132B05E-FA70-3E0F-4AA1-91DAA78B9CF4}"/>
              </a:ext>
            </a:extLst>
          </p:cNvPr>
          <p:cNvSpPr/>
          <p:nvPr/>
        </p:nvSpPr>
        <p:spPr>
          <a:xfrm>
            <a:off x="2823130" y="442640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6" name="Ορθογώνιο 45">
            <a:extLst>
              <a:ext uri="{FF2B5EF4-FFF2-40B4-BE49-F238E27FC236}">
                <a16:creationId xmlns:a16="http://schemas.microsoft.com/office/drawing/2014/main" id="{14F73B62-1E15-EF7D-39DC-8CFF31B81C49}"/>
              </a:ext>
            </a:extLst>
          </p:cNvPr>
          <p:cNvSpPr/>
          <p:nvPr/>
        </p:nvSpPr>
        <p:spPr>
          <a:xfrm>
            <a:off x="2823130" y="4876122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7" name="Ορθογώνιο 46">
            <a:extLst>
              <a:ext uri="{FF2B5EF4-FFF2-40B4-BE49-F238E27FC236}">
                <a16:creationId xmlns:a16="http://schemas.microsoft.com/office/drawing/2014/main" id="{08811ED2-6147-EB8B-6218-1B437BCC73A9}"/>
              </a:ext>
            </a:extLst>
          </p:cNvPr>
          <p:cNvSpPr/>
          <p:nvPr/>
        </p:nvSpPr>
        <p:spPr>
          <a:xfrm>
            <a:off x="2823130" y="5372017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8" name="Ορθογώνιο 47">
            <a:extLst>
              <a:ext uri="{FF2B5EF4-FFF2-40B4-BE49-F238E27FC236}">
                <a16:creationId xmlns:a16="http://schemas.microsoft.com/office/drawing/2014/main" id="{5586BB81-04F3-B76D-D198-D63625332B12}"/>
              </a:ext>
            </a:extLst>
          </p:cNvPr>
          <p:cNvSpPr/>
          <p:nvPr/>
        </p:nvSpPr>
        <p:spPr>
          <a:xfrm>
            <a:off x="2823128" y="582172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9" name="Ορθογώνιο 48">
            <a:extLst>
              <a:ext uri="{FF2B5EF4-FFF2-40B4-BE49-F238E27FC236}">
                <a16:creationId xmlns:a16="http://schemas.microsoft.com/office/drawing/2014/main" id="{A68A29E5-C44D-9AB4-A544-67E5A2D33D47}"/>
              </a:ext>
            </a:extLst>
          </p:cNvPr>
          <p:cNvSpPr/>
          <p:nvPr/>
        </p:nvSpPr>
        <p:spPr>
          <a:xfrm>
            <a:off x="2823128" y="6271442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0" name="Βέλος: Δεξιό 49">
            <a:extLst>
              <a:ext uri="{FF2B5EF4-FFF2-40B4-BE49-F238E27FC236}">
                <a16:creationId xmlns:a16="http://schemas.microsoft.com/office/drawing/2014/main" id="{16BAC2EA-6BD4-6348-5F3D-B754833CC34E}"/>
              </a:ext>
            </a:extLst>
          </p:cNvPr>
          <p:cNvSpPr/>
          <p:nvPr/>
        </p:nvSpPr>
        <p:spPr>
          <a:xfrm>
            <a:off x="3520319" y="3483256"/>
            <a:ext cx="1047750" cy="6088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06EBD4-71A1-D403-8E37-D767E5204F0A}"/>
              </a:ext>
            </a:extLst>
          </p:cNvPr>
          <p:cNvSpPr txBox="1"/>
          <p:nvPr/>
        </p:nvSpPr>
        <p:spPr>
          <a:xfrm>
            <a:off x="4622048" y="3533543"/>
            <a:ext cx="214157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Carcinogenic</a:t>
            </a:r>
            <a:endParaRPr lang="el-GR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589B5C-6CFE-DA1C-C51C-631715E68ABC}"/>
              </a:ext>
            </a:extLst>
          </p:cNvPr>
          <p:cNvSpPr txBox="1"/>
          <p:nvPr/>
        </p:nvSpPr>
        <p:spPr>
          <a:xfrm>
            <a:off x="-22860" y="31546"/>
            <a:ext cx="611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/>
              <a:t>Reversing </a:t>
            </a:r>
            <a:r>
              <a:rPr lang="en-US" sz="1800" b="1" u="sng" dirty="0"/>
              <a:t>Tumor–Normal Expression </a:t>
            </a:r>
            <a:r>
              <a:rPr lang="en-US" sz="1800" b="1" dirty="0"/>
              <a:t>Differences with </a:t>
            </a:r>
            <a:r>
              <a:rPr lang="en-US" sz="1800" b="1" u="sng" dirty="0"/>
              <a:t>L1000 Drug Signatures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A7485C-FBD5-DD35-512E-DAFE29903BEE}"/>
              </a:ext>
            </a:extLst>
          </p:cNvPr>
          <p:cNvSpPr txBox="1"/>
          <p:nvPr/>
        </p:nvSpPr>
        <p:spPr>
          <a:xfrm>
            <a:off x="3593157" y="4517542"/>
            <a:ext cx="7841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/>
              <a:t>Deltasig</a:t>
            </a:r>
            <a:r>
              <a:rPr lang="en-US" sz="2800" dirty="0"/>
              <a:t> = Normal expression – Tumor expression</a:t>
            </a:r>
            <a:endParaRPr lang="el-G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58A2F-3AFA-AC85-215F-ED7DC8EF2A7A}"/>
              </a:ext>
            </a:extLst>
          </p:cNvPr>
          <p:cNvSpPr txBox="1"/>
          <p:nvPr/>
        </p:nvSpPr>
        <p:spPr>
          <a:xfrm>
            <a:off x="3313948" y="2510112"/>
            <a:ext cx="6573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L1000sig</a:t>
            </a:r>
            <a:r>
              <a:rPr lang="en-US" dirty="0"/>
              <a:t> = Treated-Cell line expression </a:t>
            </a:r>
            <a:r>
              <a:rPr lang="en-US" b="1" dirty="0"/>
              <a:t>-</a:t>
            </a:r>
            <a:r>
              <a:rPr lang="en-US" dirty="0"/>
              <a:t> Cell line expression </a:t>
            </a:r>
            <a:endParaRPr lang="el-GR" dirty="0"/>
          </a:p>
          <a:p>
            <a:pPr algn="ctr"/>
            <a:r>
              <a:rPr lang="en-US" dirty="0"/>
              <a:t>  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C49E2-EC77-2884-708A-D231120A20D8}"/>
              </a:ext>
            </a:extLst>
          </p:cNvPr>
          <p:cNvSpPr txBox="1"/>
          <p:nvPr/>
        </p:nvSpPr>
        <p:spPr>
          <a:xfrm>
            <a:off x="3508562" y="2781439"/>
            <a:ext cx="5190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Tumorsig</a:t>
            </a:r>
            <a:r>
              <a:rPr lang="en-US" dirty="0"/>
              <a:t> = Tumor expression </a:t>
            </a:r>
            <a:r>
              <a:rPr lang="en-US" b="1" dirty="0"/>
              <a:t>–</a:t>
            </a:r>
            <a:r>
              <a:rPr lang="en-US" dirty="0"/>
              <a:t> Normal expression </a:t>
            </a:r>
            <a:endParaRPr lang="el-G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D0E07C-13F4-2F0B-66D7-F2C8FE85AD03}"/>
              </a:ext>
            </a:extLst>
          </p:cNvPr>
          <p:cNvSpPr txBox="1"/>
          <p:nvPr/>
        </p:nvSpPr>
        <p:spPr>
          <a:xfrm>
            <a:off x="2046279" y="4855464"/>
            <a:ext cx="7841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dirty="0"/>
              <a:t>=-</a:t>
            </a:r>
            <a:r>
              <a:rPr lang="en-US" sz="2800" dirty="0" err="1"/>
              <a:t>Tumorsig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35088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7C50-E559-B8F6-9164-FC26DA1D9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AB4C5C-0F36-77D3-FF1A-51FA2930AAAB}"/>
              </a:ext>
            </a:extLst>
          </p:cNvPr>
          <p:cNvSpPr txBox="1"/>
          <p:nvPr/>
        </p:nvSpPr>
        <p:spPr>
          <a:xfrm>
            <a:off x="0" y="857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L1000sig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3FB3B-5E3B-3888-3BA8-34EF7ABC1898}"/>
              </a:ext>
            </a:extLst>
          </p:cNvPr>
          <p:cNvSpPr txBox="1"/>
          <p:nvPr/>
        </p:nvSpPr>
        <p:spPr>
          <a:xfrm>
            <a:off x="27266" y="1206526"/>
            <a:ext cx="146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TP53</a:t>
            </a:r>
          </a:p>
          <a:p>
            <a:r>
              <a:rPr lang="en-US" dirty="0"/>
              <a:t>EGFR</a:t>
            </a:r>
          </a:p>
          <a:p>
            <a:r>
              <a:rPr lang="en-US" dirty="0"/>
              <a:t>TNF</a:t>
            </a:r>
          </a:p>
          <a:p>
            <a:r>
              <a:rPr lang="en-US" dirty="0"/>
              <a:t>APOE</a:t>
            </a:r>
          </a:p>
          <a:p>
            <a:r>
              <a:rPr lang="en-US" dirty="0"/>
              <a:t>IL6</a:t>
            </a:r>
          </a:p>
          <a:p>
            <a:r>
              <a:rPr lang="en-US" dirty="0"/>
              <a:t>VEGFA</a:t>
            </a:r>
          </a:p>
          <a:p>
            <a:r>
              <a:rPr lang="en-US" dirty="0"/>
              <a:t>MTHFR</a:t>
            </a:r>
          </a:p>
          <a:p>
            <a:r>
              <a:rPr lang="en-US" dirty="0"/>
              <a:t>ADCY5 AGPAT2 AGTR1</a:t>
            </a:r>
            <a:endParaRPr lang="el-GR" dirty="0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D53E2F1-37B3-19D3-B2EA-2FC552707685}"/>
              </a:ext>
            </a:extLst>
          </p:cNvPr>
          <p:cNvSpPr/>
          <p:nvPr/>
        </p:nvSpPr>
        <p:spPr>
          <a:xfrm>
            <a:off x="1024220" y="1276297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0FB8CA5C-BE9C-193D-D437-FC9F3105EC62}"/>
              </a:ext>
            </a:extLst>
          </p:cNvPr>
          <p:cNvSpPr/>
          <p:nvPr/>
        </p:nvSpPr>
        <p:spPr>
          <a:xfrm>
            <a:off x="1024219" y="1561015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EB618ACA-7AA3-1C9D-7EAE-217B5626B9EC}"/>
              </a:ext>
            </a:extLst>
          </p:cNvPr>
          <p:cNvSpPr/>
          <p:nvPr/>
        </p:nvSpPr>
        <p:spPr>
          <a:xfrm>
            <a:off x="1024218" y="2057863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05A3716-57B1-6646-F54F-1EEEB287F1A4}"/>
              </a:ext>
            </a:extLst>
          </p:cNvPr>
          <p:cNvSpPr/>
          <p:nvPr/>
        </p:nvSpPr>
        <p:spPr>
          <a:xfrm>
            <a:off x="1024218" y="2281789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EC9A911E-1966-C14A-E7C0-A403BB5B419C}"/>
              </a:ext>
            </a:extLst>
          </p:cNvPr>
          <p:cNvSpPr/>
          <p:nvPr/>
        </p:nvSpPr>
        <p:spPr>
          <a:xfrm>
            <a:off x="1024218" y="2566507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BFEED5DD-EA03-5136-BB8C-868E83CA0C9F}"/>
              </a:ext>
            </a:extLst>
          </p:cNvPr>
          <p:cNvSpPr/>
          <p:nvPr/>
        </p:nvSpPr>
        <p:spPr>
          <a:xfrm>
            <a:off x="1024217" y="2851224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05643BA0-DD2B-7EE9-F999-55E9E8468BCD}"/>
              </a:ext>
            </a:extLst>
          </p:cNvPr>
          <p:cNvSpPr/>
          <p:nvPr/>
        </p:nvSpPr>
        <p:spPr>
          <a:xfrm>
            <a:off x="1024217" y="3117343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C53EDE7-043D-EF84-534A-FEC4354FD74B}"/>
              </a:ext>
            </a:extLst>
          </p:cNvPr>
          <p:cNvSpPr/>
          <p:nvPr/>
        </p:nvSpPr>
        <p:spPr>
          <a:xfrm>
            <a:off x="1024217" y="3416085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07BBC0C2-E4EF-D0AC-0FFA-E275500949E8}"/>
              </a:ext>
            </a:extLst>
          </p:cNvPr>
          <p:cNvSpPr/>
          <p:nvPr/>
        </p:nvSpPr>
        <p:spPr>
          <a:xfrm>
            <a:off x="1024217" y="3682204"/>
            <a:ext cx="568325" cy="28471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7059A7E0-DA8A-2A65-0057-0B2F9A7CCF34}"/>
              </a:ext>
            </a:extLst>
          </p:cNvPr>
          <p:cNvSpPr/>
          <p:nvPr/>
        </p:nvSpPr>
        <p:spPr>
          <a:xfrm>
            <a:off x="338416" y="4068848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βάλ 15">
            <a:extLst>
              <a:ext uri="{FF2B5EF4-FFF2-40B4-BE49-F238E27FC236}">
                <a16:creationId xmlns:a16="http://schemas.microsoft.com/office/drawing/2014/main" id="{9B733929-DE4B-6660-E26E-F30556A9ED4E}"/>
              </a:ext>
            </a:extLst>
          </p:cNvPr>
          <p:cNvSpPr/>
          <p:nvPr/>
        </p:nvSpPr>
        <p:spPr>
          <a:xfrm>
            <a:off x="338415" y="4563195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D049E844-50B7-768E-6D85-273AEB309B3E}"/>
              </a:ext>
            </a:extLst>
          </p:cNvPr>
          <p:cNvSpPr/>
          <p:nvPr/>
        </p:nvSpPr>
        <p:spPr>
          <a:xfrm>
            <a:off x="338415" y="5057542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1D7A9B37-DF86-7F63-A1DB-11CAD85F2EC5}"/>
              </a:ext>
            </a:extLst>
          </p:cNvPr>
          <p:cNvSpPr/>
          <p:nvPr/>
        </p:nvSpPr>
        <p:spPr>
          <a:xfrm>
            <a:off x="338416" y="5472811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Οβάλ 18">
            <a:extLst>
              <a:ext uri="{FF2B5EF4-FFF2-40B4-BE49-F238E27FC236}">
                <a16:creationId xmlns:a16="http://schemas.microsoft.com/office/drawing/2014/main" id="{F1297E2C-4F04-C29E-0C5F-3BFA58547E89}"/>
              </a:ext>
            </a:extLst>
          </p:cNvPr>
          <p:cNvSpPr/>
          <p:nvPr/>
        </p:nvSpPr>
        <p:spPr>
          <a:xfrm>
            <a:off x="338415" y="5967158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Οβάλ 19">
            <a:extLst>
              <a:ext uri="{FF2B5EF4-FFF2-40B4-BE49-F238E27FC236}">
                <a16:creationId xmlns:a16="http://schemas.microsoft.com/office/drawing/2014/main" id="{2A569362-35B3-2CE8-A2B9-70AFFCC0BA8B}"/>
              </a:ext>
            </a:extLst>
          </p:cNvPr>
          <p:cNvSpPr/>
          <p:nvPr/>
        </p:nvSpPr>
        <p:spPr>
          <a:xfrm>
            <a:off x="338415" y="6398005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0028C6CF-FF56-3046-902F-1C5F44DACA1D}"/>
              </a:ext>
            </a:extLst>
          </p:cNvPr>
          <p:cNvSpPr/>
          <p:nvPr/>
        </p:nvSpPr>
        <p:spPr>
          <a:xfrm>
            <a:off x="1024216" y="403255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1DFCE60A-4574-DA78-5325-2DE363B5A137}"/>
              </a:ext>
            </a:extLst>
          </p:cNvPr>
          <p:cNvSpPr/>
          <p:nvPr/>
        </p:nvSpPr>
        <p:spPr>
          <a:xfrm>
            <a:off x="1024214" y="4482266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EA37A53F-64BD-67A2-D789-67BA5300B732}"/>
              </a:ext>
            </a:extLst>
          </p:cNvPr>
          <p:cNvSpPr/>
          <p:nvPr/>
        </p:nvSpPr>
        <p:spPr>
          <a:xfrm>
            <a:off x="1024214" y="493197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7DCDA2FE-B21F-7927-55D3-45CBC9CD7C2C}"/>
              </a:ext>
            </a:extLst>
          </p:cNvPr>
          <p:cNvSpPr/>
          <p:nvPr/>
        </p:nvSpPr>
        <p:spPr>
          <a:xfrm>
            <a:off x="1024214" y="5427874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E080A35B-02F7-537A-8E97-39A23A2D00C5}"/>
              </a:ext>
            </a:extLst>
          </p:cNvPr>
          <p:cNvSpPr/>
          <p:nvPr/>
        </p:nvSpPr>
        <p:spPr>
          <a:xfrm>
            <a:off x="1024212" y="5877586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07072A51-83A1-8495-BAC6-5E00B8F4D045}"/>
              </a:ext>
            </a:extLst>
          </p:cNvPr>
          <p:cNvSpPr/>
          <p:nvPr/>
        </p:nvSpPr>
        <p:spPr>
          <a:xfrm>
            <a:off x="1024212" y="632729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DA7D8A-EB21-1429-2333-D1BFCC187F0C}"/>
              </a:ext>
            </a:extLst>
          </p:cNvPr>
          <p:cNvSpPr txBox="1"/>
          <p:nvPr/>
        </p:nvSpPr>
        <p:spPr>
          <a:xfrm>
            <a:off x="1798916" y="801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Deltasig</a:t>
            </a:r>
            <a:endParaRPr lang="el-G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28A8F-ED7E-FC3B-96B8-4FD0295D3026}"/>
              </a:ext>
            </a:extLst>
          </p:cNvPr>
          <p:cNvSpPr txBox="1"/>
          <p:nvPr/>
        </p:nvSpPr>
        <p:spPr>
          <a:xfrm>
            <a:off x="1826182" y="1150669"/>
            <a:ext cx="146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TP53</a:t>
            </a:r>
          </a:p>
          <a:p>
            <a:r>
              <a:rPr lang="en-US" dirty="0"/>
              <a:t>EGFR</a:t>
            </a:r>
          </a:p>
          <a:p>
            <a:r>
              <a:rPr lang="en-US" dirty="0"/>
              <a:t>TNF</a:t>
            </a:r>
          </a:p>
          <a:p>
            <a:r>
              <a:rPr lang="en-US" dirty="0"/>
              <a:t>APOE</a:t>
            </a:r>
          </a:p>
          <a:p>
            <a:r>
              <a:rPr lang="en-US" dirty="0"/>
              <a:t>IL6</a:t>
            </a:r>
          </a:p>
          <a:p>
            <a:r>
              <a:rPr lang="en-US" dirty="0"/>
              <a:t>VEGFA</a:t>
            </a:r>
          </a:p>
          <a:p>
            <a:r>
              <a:rPr lang="en-US" dirty="0"/>
              <a:t>MTHFR</a:t>
            </a:r>
          </a:p>
          <a:p>
            <a:r>
              <a:rPr lang="en-US" dirty="0"/>
              <a:t>ADCY5 AGPAT2 AGTR1</a:t>
            </a:r>
            <a:endParaRPr lang="el-GR" dirty="0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7A3CB51B-94F3-A736-1680-235BBF0ABF19}"/>
              </a:ext>
            </a:extLst>
          </p:cNvPr>
          <p:cNvSpPr/>
          <p:nvPr/>
        </p:nvSpPr>
        <p:spPr>
          <a:xfrm>
            <a:off x="2823136" y="1220440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93808D3E-4CCC-F554-B19F-710AE1A6EE62}"/>
              </a:ext>
            </a:extLst>
          </p:cNvPr>
          <p:cNvSpPr/>
          <p:nvPr/>
        </p:nvSpPr>
        <p:spPr>
          <a:xfrm>
            <a:off x="2823135" y="1505158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7448F69A-9A61-29E0-EDF9-4499A3EA66FC}"/>
              </a:ext>
            </a:extLst>
          </p:cNvPr>
          <p:cNvSpPr/>
          <p:nvPr/>
        </p:nvSpPr>
        <p:spPr>
          <a:xfrm>
            <a:off x="2823134" y="2002006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Ορθογώνιο 31">
            <a:extLst>
              <a:ext uri="{FF2B5EF4-FFF2-40B4-BE49-F238E27FC236}">
                <a16:creationId xmlns:a16="http://schemas.microsoft.com/office/drawing/2014/main" id="{93E880BB-806B-98EA-0B04-B0928F4BE19F}"/>
              </a:ext>
            </a:extLst>
          </p:cNvPr>
          <p:cNvSpPr/>
          <p:nvPr/>
        </p:nvSpPr>
        <p:spPr>
          <a:xfrm>
            <a:off x="2823134" y="2225932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201BC8F7-BDA2-F23B-8610-DC9FB788CE2A}"/>
              </a:ext>
            </a:extLst>
          </p:cNvPr>
          <p:cNvSpPr/>
          <p:nvPr/>
        </p:nvSpPr>
        <p:spPr>
          <a:xfrm>
            <a:off x="2823134" y="2510650"/>
            <a:ext cx="568325" cy="28471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DD4ECE28-7ADA-5ADE-B590-416BDDEF238C}"/>
              </a:ext>
            </a:extLst>
          </p:cNvPr>
          <p:cNvSpPr/>
          <p:nvPr/>
        </p:nvSpPr>
        <p:spPr>
          <a:xfrm>
            <a:off x="2823133" y="2795367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BFD3A642-44C8-8304-A73D-8E306C3ABA74}"/>
              </a:ext>
            </a:extLst>
          </p:cNvPr>
          <p:cNvSpPr/>
          <p:nvPr/>
        </p:nvSpPr>
        <p:spPr>
          <a:xfrm>
            <a:off x="2823133" y="3061486"/>
            <a:ext cx="568325" cy="3426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Ορθογώνιο 35">
            <a:extLst>
              <a:ext uri="{FF2B5EF4-FFF2-40B4-BE49-F238E27FC236}">
                <a16:creationId xmlns:a16="http://schemas.microsoft.com/office/drawing/2014/main" id="{06B40A5E-6501-CF83-493C-6B1142D252EB}"/>
              </a:ext>
            </a:extLst>
          </p:cNvPr>
          <p:cNvSpPr/>
          <p:nvPr/>
        </p:nvSpPr>
        <p:spPr>
          <a:xfrm>
            <a:off x="2823133" y="3360228"/>
            <a:ext cx="568325" cy="28471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Ορθογώνιο 36">
            <a:extLst>
              <a:ext uri="{FF2B5EF4-FFF2-40B4-BE49-F238E27FC236}">
                <a16:creationId xmlns:a16="http://schemas.microsoft.com/office/drawing/2014/main" id="{53A47784-29B3-556E-FD72-AADFDD226C72}"/>
              </a:ext>
            </a:extLst>
          </p:cNvPr>
          <p:cNvSpPr/>
          <p:nvPr/>
        </p:nvSpPr>
        <p:spPr>
          <a:xfrm>
            <a:off x="2823133" y="3626347"/>
            <a:ext cx="568325" cy="28471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Οβάλ 37">
            <a:extLst>
              <a:ext uri="{FF2B5EF4-FFF2-40B4-BE49-F238E27FC236}">
                <a16:creationId xmlns:a16="http://schemas.microsoft.com/office/drawing/2014/main" id="{57AF78BD-19EB-7734-686E-4DA40D28622E}"/>
              </a:ext>
            </a:extLst>
          </p:cNvPr>
          <p:cNvSpPr/>
          <p:nvPr/>
        </p:nvSpPr>
        <p:spPr>
          <a:xfrm>
            <a:off x="2137332" y="4012991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9" name="Οβάλ 38">
            <a:extLst>
              <a:ext uri="{FF2B5EF4-FFF2-40B4-BE49-F238E27FC236}">
                <a16:creationId xmlns:a16="http://schemas.microsoft.com/office/drawing/2014/main" id="{2B9ECE49-48E2-2EE8-B05B-F91297C79550}"/>
              </a:ext>
            </a:extLst>
          </p:cNvPr>
          <p:cNvSpPr/>
          <p:nvPr/>
        </p:nvSpPr>
        <p:spPr>
          <a:xfrm>
            <a:off x="2137331" y="4507338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0" name="Οβάλ 39">
            <a:extLst>
              <a:ext uri="{FF2B5EF4-FFF2-40B4-BE49-F238E27FC236}">
                <a16:creationId xmlns:a16="http://schemas.microsoft.com/office/drawing/2014/main" id="{20B8190C-D40B-A9CF-4C83-FB59ED9BEA68}"/>
              </a:ext>
            </a:extLst>
          </p:cNvPr>
          <p:cNvSpPr/>
          <p:nvPr/>
        </p:nvSpPr>
        <p:spPr>
          <a:xfrm>
            <a:off x="2137331" y="5001685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1" name="Οβάλ 40">
            <a:extLst>
              <a:ext uri="{FF2B5EF4-FFF2-40B4-BE49-F238E27FC236}">
                <a16:creationId xmlns:a16="http://schemas.microsoft.com/office/drawing/2014/main" id="{D474B738-5FA8-E3AA-1527-568605DDE006}"/>
              </a:ext>
            </a:extLst>
          </p:cNvPr>
          <p:cNvSpPr/>
          <p:nvPr/>
        </p:nvSpPr>
        <p:spPr>
          <a:xfrm>
            <a:off x="2137332" y="5416954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2" name="Οβάλ 41">
            <a:extLst>
              <a:ext uri="{FF2B5EF4-FFF2-40B4-BE49-F238E27FC236}">
                <a16:creationId xmlns:a16="http://schemas.microsoft.com/office/drawing/2014/main" id="{5847F124-224B-BE99-B2CA-8B44F1640966}"/>
              </a:ext>
            </a:extLst>
          </p:cNvPr>
          <p:cNvSpPr/>
          <p:nvPr/>
        </p:nvSpPr>
        <p:spPr>
          <a:xfrm>
            <a:off x="2137331" y="5911301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Οβάλ 42">
            <a:extLst>
              <a:ext uri="{FF2B5EF4-FFF2-40B4-BE49-F238E27FC236}">
                <a16:creationId xmlns:a16="http://schemas.microsoft.com/office/drawing/2014/main" id="{D16BCBDF-3236-DE29-2A89-42287E15739F}"/>
              </a:ext>
            </a:extLst>
          </p:cNvPr>
          <p:cNvSpPr/>
          <p:nvPr/>
        </p:nvSpPr>
        <p:spPr>
          <a:xfrm>
            <a:off x="2137331" y="6342148"/>
            <a:ext cx="158155" cy="15815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4" name="Ορθογώνιο 43">
            <a:extLst>
              <a:ext uri="{FF2B5EF4-FFF2-40B4-BE49-F238E27FC236}">
                <a16:creationId xmlns:a16="http://schemas.microsoft.com/office/drawing/2014/main" id="{66A4B31A-CD19-94B3-4E47-6A64C1F0714B}"/>
              </a:ext>
            </a:extLst>
          </p:cNvPr>
          <p:cNvSpPr/>
          <p:nvPr/>
        </p:nvSpPr>
        <p:spPr>
          <a:xfrm>
            <a:off x="2823132" y="3976697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5" name="Ορθογώνιο 44">
            <a:extLst>
              <a:ext uri="{FF2B5EF4-FFF2-40B4-BE49-F238E27FC236}">
                <a16:creationId xmlns:a16="http://schemas.microsoft.com/office/drawing/2014/main" id="{2404C273-4F07-B798-11EC-F1C129C7A68D}"/>
              </a:ext>
            </a:extLst>
          </p:cNvPr>
          <p:cNvSpPr/>
          <p:nvPr/>
        </p:nvSpPr>
        <p:spPr>
          <a:xfrm>
            <a:off x="2823130" y="442640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6" name="Ορθογώνιο 45">
            <a:extLst>
              <a:ext uri="{FF2B5EF4-FFF2-40B4-BE49-F238E27FC236}">
                <a16:creationId xmlns:a16="http://schemas.microsoft.com/office/drawing/2014/main" id="{3AB016A6-B09B-BDFF-CE82-3DFCFC36D955}"/>
              </a:ext>
            </a:extLst>
          </p:cNvPr>
          <p:cNvSpPr/>
          <p:nvPr/>
        </p:nvSpPr>
        <p:spPr>
          <a:xfrm>
            <a:off x="2823130" y="4876122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7" name="Ορθογώνιο 46">
            <a:extLst>
              <a:ext uri="{FF2B5EF4-FFF2-40B4-BE49-F238E27FC236}">
                <a16:creationId xmlns:a16="http://schemas.microsoft.com/office/drawing/2014/main" id="{AE48AD9A-A393-0EE8-24E6-605383E22730}"/>
              </a:ext>
            </a:extLst>
          </p:cNvPr>
          <p:cNvSpPr/>
          <p:nvPr/>
        </p:nvSpPr>
        <p:spPr>
          <a:xfrm>
            <a:off x="2823130" y="5372017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8" name="Ορθογώνιο 47">
            <a:extLst>
              <a:ext uri="{FF2B5EF4-FFF2-40B4-BE49-F238E27FC236}">
                <a16:creationId xmlns:a16="http://schemas.microsoft.com/office/drawing/2014/main" id="{DA7D2CE3-8694-1D30-F9FC-73C8D514657C}"/>
              </a:ext>
            </a:extLst>
          </p:cNvPr>
          <p:cNvSpPr/>
          <p:nvPr/>
        </p:nvSpPr>
        <p:spPr>
          <a:xfrm>
            <a:off x="2823128" y="5821729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9" name="Ορθογώνιο 48">
            <a:extLst>
              <a:ext uri="{FF2B5EF4-FFF2-40B4-BE49-F238E27FC236}">
                <a16:creationId xmlns:a16="http://schemas.microsoft.com/office/drawing/2014/main" id="{610242B5-C53B-24A1-2BE7-DE1578820F08}"/>
              </a:ext>
            </a:extLst>
          </p:cNvPr>
          <p:cNvSpPr/>
          <p:nvPr/>
        </p:nvSpPr>
        <p:spPr>
          <a:xfrm>
            <a:off x="2823128" y="6271442"/>
            <a:ext cx="568325" cy="284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0" name="Βέλος: Δεξιό 49">
            <a:extLst>
              <a:ext uri="{FF2B5EF4-FFF2-40B4-BE49-F238E27FC236}">
                <a16:creationId xmlns:a16="http://schemas.microsoft.com/office/drawing/2014/main" id="{34549588-776C-1E09-D216-78B9B3F1EB5C}"/>
              </a:ext>
            </a:extLst>
          </p:cNvPr>
          <p:cNvSpPr/>
          <p:nvPr/>
        </p:nvSpPr>
        <p:spPr>
          <a:xfrm>
            <a:off x="3520319" y="3483256"/>
            <a:ext cx="1047750" cy="6088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B42C31-D9F4-38C9-E1DD-666F20E3B036}"/>
              </a:ext>
            </a:extLst>
          </p:cNvPr>
          <p:cNvSpPr txBox="1"/>
          <p:nvPr/>
        </p:nvSpPr>
        <p:spPr>
          <a:xfrm>
            <a:off x="4622049" y="3533543"/>
            <a:ext cx="164540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Treatment</a:t>
            </a:r>
            <a:endParaRPr lang="el-GR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5CEA1F-109C-019E-8E0A-88E795D23658}"/>
              </a:ext>
            </a:extLst>
          </p:cNvPr>
          <p:cNvSpPr txBox="1"/>
          <p:nvPr/>
        </p:nvSpPr>
        <p:spPr>
          <a:xfrm>
            <a:off x="-22860" y="31546"/>
            <a:ext cx="611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u="sng" dirty="0"/>
              <a:t>Reversing Tumor–Normal Expression Differences with L1000 Drug Signatures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564EFD-FF3D-0925-5D2B-E3A3DFD95FC3}"/>
              </a:ext>
            </a:extLst>
          </p:cNvPr>
          <p:cNvSpPr txBox="1"/>
          <p:nvPr/>
        </p:nvSpPr>
        <p:spPr>
          <a:xfrm>
            <a:off x="3974157" y="4495261"/>
            <a:ext cx="7841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/>
              <a:t>Deltasig</a:t>
            </a:r>
            <a:r>
              <a:rPr lang="en-US" sz="2800" dirty="0"/>
              <a:t> = Normal expression – Tumor expression 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07555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D8696B80-7678-BC81-C99A-38339272DB8C}"/>
              </a:ext>
            </a:extLst>
          </p:cNvPr>
          <p:cNvSpPr/>
          <p:nvPr/>
        </p:nvSpPr>
        <p:spPr>
          <a:xfrm>
            <a:off x="947731" y="2324097"/>
            <a:ext cx="1552575" cy="15525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Deltasig</a:t>
            </a:r>
            <a:endParaRPr lang="en-US" b="1" dirty="0"/>
          </a:p>
          <a:p>
            <a:pPr algn="ctr"/>
            <a:r>
              <a:rPr lang="en-US" b="1" dirty="0"/>
              <a:t>Model</a:t>
            </a:r>
            <a:endParaRPr lang="el-GR" dirty="0"/>
          </a:p>
        </p:txBody>
      </p:sp>
      <p:sp>
        <p:nvSpPr>
          <p:cNvPr id="5" name="Βέλος: Δεξιό 4">
            <a:extLst>
              <a:ext uri="{FF2B5EF4-FFF2-40B4-BE49-F238E27FC236}">
                <a16:creationId xmlns:a16="http://schemas.microsoft.com/office/drawing/2014/main" id="{C2E1B83F-9695-A5D1-2254-A92CA8689B87}"/>
              </a:ext>
            </a:extLst>
          </p:cNvPr>
          <p:cNvSpPr/>
          <p:nvPr/>
        </p:nvSpPr>
        <p:spPr>
          <a:xfrm rot="5400000">
            <a:off x="1341157" y="1691204"/>
            <a:ext cx="765722" cy="50006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07B37CA-8CDB-4C16-1368-9B684A396EDC}"/>
              </a:ext>
            </a:extLst>
          </p:cNvPr>
          <p:cNvSpPr/>
          <p:nvPr/>
        </p:nvSpPr>
        <p:spPr>
          <a:xfrm>
            <a:off x="747705" y="771522"/>
            <a:ext cx="1981201" cy="676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L1000sig</a:t>
            </a:r>
            <a:endParaRPr lang="el-GR" dirty="0"/>
          </a:p>
        </p:txBody>
      </p:sp>
      <p:sp>
        <p:nvSpPr>
          <p:cNvPr id="9" name="Βέλος: Δεξιό 8">
            <a:extLst>
              <a:ext uri="{FF2B5EF4-FFF2-40B4-BE49-F238E27FC236}">
                <a16:creationId xmlns:a16="http://schemas.microsoft.com/office/drawing/2014/main" id="{9192D5FF-4405-AFCB-061E-C0E27F800AA3}"/>
              </a:ext>
            </a:extLst>
          </p:cNvPr>
          <p:cNvSpPr/>
          <p:nvPr/>
        </p:nvSpPr>
        <p:spPr>
          <a:xfrm rot="5400000">
            <a:off x="1355444" y="4120079"/>
            <a:ext cx="765722" cy="50006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βάλ 9">
            <a:extLst>
              <a:ext uri="{FF2B5EF4-FFF2-40B4-BE49-F238E27FC236}">
                <a16:creationId xmlns:a16="http://schemas.microsoft.com/office/drawing/2014/main" id="{23F147A7-D48A-F809-6FA7-FF0FFD0447CE}"/>
              </a:ext>
            </a:extLst>
          </p:cNvPr>
          <p:cNvSpPr/>
          <p:nvPr/>
        </p:nvSpPr>
        <p:spPr>
          <a:xfrm>
            <a:off x="1025118" y="4863550"/>
            <a:ext cx="1426373" cy="14263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Type of Cancer</a:t>
            </a:r>
            <a:endParaRPr lang="el-GR" b="1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76E3599E-437C-920F-CF4E-D881FA3D5AD4}"/>
              </a:ext>
            </a:extLst>
          </p:cNvPr>
          <p:cNvSpPr/>
          <p:nvPr/>
        </p:nvSpPr>
        <p:spPr>
          <a:xfrm>
            <a:off x="3395657" y="2647946"/>
            <a:ext cx="1914525" cy="904876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Different types of Cancer</a:t>
            </a:r>
            <a:endParaRPr lang="el-GR" dirty="0"/>
          </a:p>
        </p:txBody>
      </p:sp>
      <p:sp>
        <p:nvSpPr>
          <p:cNvPr id="14" name="Βέλος: Δεξιό 13">
            <a:extLst>
              <a:ext uri="{FF2B5EF4-FFF2-40B4-BE49-F238E27FC236}">
                <a16:creationId xmlns:a16="http://schemas.microsoft.com/office/drawing/2014/main" id="{EC37770E-7A6E-97AC-F6A4-7F9B92312F07}"/>
              </a:ext>
            </a:extLst>
          </p:cNvPr>
          <p:cNvSpPr/>
          <p:nvPr/>
        </p:nvSpPr>
        <p:spPr>
          <a:xfrm rot="10800000">
            <a:off x="2563260" y="2858015"/>
            <a:ext cx="765722" cy="500064"/>
          </a:xfrm>
          <a:prstGeom prst="right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2" name="Οβάλ 21">
            <a:extLst>
              <a:ext uri="{FF2B5EF4-FFF2-40B4-BE49-F238E27FC236}">
                <a16:creationId xmlns:a16="http://schemas.microsoft.com/office/drawing/2014/main" id="{BE32B6CB-9965-3C91-F3BC-FDF186565ACD}"/>
              </a:ext>
            </a:extLst>
          </p:cNvPr>
          <p:cNvSpPr/>
          <p:nvPr/>
        </p:nvSpPr>
        <p:spPr>
          <a:xfrm>
            <a:off x="9353549" y="2324097"/>
            <a:ext cx="1552575" cy="15525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L1000</a:t>
            </a:r>
          </a:p>
          <a:p>
            <a:pPr algn="ctr"/>
            <a:r>
              <a:rPr lang="en-US" b="1" dirty="0"/>
              <a:t>Model</a:t>
            </a:r>
            <a:endParaRPr lang="el-GR" dirty="0"/>
          </a:p>
        </p:txBody>
      </p:sp>
      <p:sp>
        <p:nvSpPr>
          <p:cNvPr id="23" name="Βέλος: Δεξιό 22">
            <a:extLst>
              <a:ext uri="{FF2B5EF4-FFF2-40B4-BE49-F238E27FC236}">
                <a16:creationId xmlns:a16="http://schemas.microsoft.com/office/drawing/2014/main" id="{CFFDC459-E3EE-F8F7-842B-4ABFD3A61B0A}"/>
              </a:ext>
            </a:extLst>
          </p:cNvPr>
          <p:cNvSpPr/>
          <p:nvPr/>
        </p:nvSpPr>
        <p:spPr>
          <a:xfrm rot="5400000">
            <a:off x="9746975" y="1691204"/>
            <a:ext cx="765722" cy="50006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45684331-E522-1FD1-F270-8001069CE9CB}"/>
              </a:ext>
            </a:extLst>
          </p:cNvPr>
          <p:cNvSpPr/>
          <p:nvPr/>
        </p:nvSpPr>
        <p:spPr>
          <a:xfrm>
            <a:off x="9153523" y="771522"/>
            <a:ext cx="1981201" cy="676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Deltasig</a:t>
            </a:r>
            <a:endParaRPr lang="el-GR" dirty="0"/>
          </a:p>
        </p:txBody>
      </p:sp>
      <p:sp>
        <p:nvSpPr>
          <p:cNvPr id="25" name="Βέλος: Δεξιό 24">
            <a:extLst>
              <a:ext uri="{FF2B5EF4-FFF2-40B4-BE49-F238E27FC236}">
                <a16:creationId xmlns:a16="http://schemas.microsoft.com/office/drawing/2014/main" id="{2933364D-8FD2-EF2A-AAD6-BDFBB88B0EC3}"/>
              </a:ext>
            </a:extLst>
          </p:cNvPr>
          <p:cNvSpPr/>
          <p:nvPr/>
        </p:nvSpPr>
        <p:spPr>
          <a:xfrm rot="5400000">
            <a:off x="9761262" y="4120079"/>
            <a:ext cx="765722" cy="50006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Οβάλ 25">
            <a:extLst>
              <a:ext uri="{FF2B5EF4-FFF2-40B4-BE49-F238E27FC236}">
                <a16:creationId xmlns:a16="http://schemas.microsoft.com/office/drawing/2014/main" id="{4F2A2BE3-523E-DBAB-39F9-B7C846A40745}"/>
              </a:ext>
            </a:extLst>
          </p:cNvPr>
          <p:cNvSpPr/>
          <p:nvPr/>
        </p:nvSpPr>
        <p:spPr>
          <a:xfrm>
            <a:off x="9430936" y="4863550"/>
            <a:ext cx="1426373" cy="14263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Drug</a:t>
            </a:r>
            <a:endParaRPr lang="el-GR" b="1" dirty="0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44FCD201-17B6-6380-91CE-A90DDAC3AB75}"/>
              </a:ext>
            </a:extLst>
          </p:cNvPr>
          <p:cNvSpPr/>
          <p:nvPr/>
        </p:nvSpPr>
        <p:spPr>
          <a:xfrm>
            <a:off x="6453186" y="2647946"/>
            <a:ext cx="1914525" cy="904876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Different L1000 signatures</a:t>
            </a:r>
            <a:endParaRPr lang="el-GR" dirty="0"/>
          </a:p>
        </p:txBody>
      </p:sp>
      <p:sp>
        <p:nvSpPr>
          <p:cNvPr id="28" name="Βέλος: Δεξιό 27">
            <a:extLst>
              <a:ext uri="{FF2B5EF4-FFF2-40B4-BE49-F238E27FC236}">
                <a16:creationId xmlns:a16="http://schemas.microsoft.com/office/drawing/2014/main" id="{57376E51-C518-D397-84D1-F6F331640405}"/>
              </a:ext>
            </a:extLst>
          </p:cNvPr>
          <p:cNvSpPr/>
          <p:nvPr/>
        </p:nvSpPr>
        <p:spPr>
          <a:xfrm rot="10800000" flipH="1">
            <a:off x="8439148" y="2928936"/>
            <a:ext cx="804864" cy="500064"/>
          </a:xfrm>
          <a:prstGeom prst="right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2" name="Εικόνα 31" descr="Εικόνα που περιέχει στιγμιότυπο οθόνης, γραμματοσειρά, λογότυπο, γραφικ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EEEEDD9-FAA3-38DB-DD88-674A04975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t="36333" r="5466" b="29733"/>
          <a:stretch>
            <a:fillRect/>
          </a:stretch>
        </p:blipFill>
        <p:spPr>
          <a:xfrm>
            <a:off x="3328982" y="3656924"/>
            <a:ext cx="2367961" cy="9048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63F5F16-DAB2-4F8B-0F36-1DDE78AEF281}"/>
              </a:ext>
            </a:extLst>
          </p:cNvPr>
          <p:cNvSpPr txBox="1"/>
          <p:nvPr/>
        </p:nvSpPr>
        <p:spPr>
          <a:xfrm>
            <a:off x="6651919" y="3552822"/>
            <a:ext cx="234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Compound</a:t>
            </a:r>
            <a:endParaRPr lang="el-GR" dirty="0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09E0EBCD-6F34-9501-84AA-D98C65ACF66B}"/>
              </a:ext>
            </a:extLst>
          </p:cNvPr>
          <p:cNvSpPr/>
          <p:nvPr/>
        </p:nvSpPr>
        <p:spPr>
          <a:xfrm>
            <a:off x="6494854" y="3876672"/>
            <a:ext cx="1675016" cy="1203784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Time exposure</a:t>
            </a:r>
          </a:p>
          <a:p>
            <a:r>
              <a:rPr lang="en-US" dirty="0"/>
              <a:t>Concentration</a:t>
            </a:r>
          </a:p>
          <a:p>
            <a:r>
              <a:rPr lang="en-US" dirty="0"/>
              <a:t>Cell lines</a:t>
            </a:r>
          </a:p>
          <a:p>
            <a:r>
              <a:rPr lang="en-US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222083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3" grpId="0" animBg="1"/>
      <p:bldP spid="14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/>
      <p:bldP spid="34" grpId="0" animBg="1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441</Words>
  <Application>Microsoft Office PowerPoint</Application>
  <PresentationFormat>Ευρεία οθόνη</PresentationFormat>
  <Paragraphs>202</Paragraphs>
  <Slides>47</Slides>
  <Notes>4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47</vt:i4>
      </vt:variant>
    </vt:vector>
  </HeadingPairs>
  <TitlesOfParts>
    <vt:vector size="51" baseType="lpstr">
      <vt:lpstr>Aptos</vt:lpstr>
      <vt:lpstr>Aptos Display</vt:lpstr>
      <vt:lpstr>Arial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kou</dc:creator>
  <cp:lastModifiedBy>george kou</cp:lastModifiedBy>
  <cp:revision>1</cp:revision>
  <dcterms:created xsi:type="dcterms:W3CDTF">2025-11-10T17:28:50Z</dcterms:created>
  <dcterms:modified xsi:type="dcterms:W3CDTF">2025-11-11T21:31:22Z</dcterms:modified>
</cp:coreProperties>
</file>